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9" r:id="rId5"/>
    <p:sldId id="262" r:id="rId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Recomendac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A03AF1E8-CAA6-45B9-B8CF-242440B74E0D}"/>
              </a:ext>
            </a:extLst>
          </p:cNvPr>
          <p:cNvSpPr>
            <a:spLocks noGrp="1"/>
          </p:cNvSpPr>
          <p:nvPr>
            <p:ph type="subTitle" idx="1"/>
          </p:nvPr>
        </p:nvSpPr>
        <p:spPr>
          <a:xfrm>
            <a:off x="718457" y="373224"/>
            <a:ext cx="10758196" cy="4170784"/>
          </a:xfrm>
        </p:spPr>
        <p:txBody>
          <a:bodyPr anchor="ctr">
            <a:normAutofit/>
          </a:bodyPr>
          <a:lstStyle>
            <a:lvl1pPr marL="342900" indent="-342900" algn="l">
              <a:buFont typeface="Arial" panose="020B0604020202020204" pitchFamily="34" charset="0"/>
              <a:buChar char="•"/>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s-CO" dirty="0"/>
          </a:p>
        </p:txBody>
      </p:sp>
    </p:spTree>
    <p:extLst>
      <p:ext uri="{BB962C8B-B14F-4D97-AF65-F5344CB8AC3E}">
        <p14:creationId xmlns:p14="http://schemas.microsoft.com/office/powerpoint/2010/main" val="166276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rjeta Presentacion - Modelo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B5C03E-29A3-420D-9282-FF82A1680292}"/>
              </a:ext>
            </a:extLst>
          </p:cNvPr>
          <p:cNvSpPr>
            <a:spLocks noGrp="1"/>
          </p:cNvSpPr>
          <p:nvPr>
            <p:ph type="title" hasCustomPrompt="1"/>
          </p:nvPr>
        </p:nvSpPr>
        <p:spPr>
          <a:xfrm>
            <a:off x="5660968" y="1001073"/>
            <a:ext cx="6009549" cy="2003445"/>
          </a:xfrm>
        </p:spPr>
        <p:txBody>
          <a:bodyPr anchor="b">
            <a:normAutofit/>
          </a:bodyPr>
          <a:lstStyle>
            <a:lvl1pPr>
              <a:defRPr sz="3600" b="1">
                <a:solidFill>
                  <a:schemeClr val="bg2"/>
                </a:solidFill>
              </a:defRPr>
            </a:lvl1pPr>
          </a:lstStyle>
          <a:p>
            <a:r>
              <a:rPr lang="es-ES" dirty="0"/>
              <a:t>Escriba aquí su nombre y apellidos completos</a:t>
            </a:r>
            <a:endParaRPr lang="es-CO" dirty="0"/>
          </a:p>
        </p:txBody>
      </p:sp>
      <p:sp>
        <p:nvSpPr>
          <p:cNvPr id="8" name="Marcador de posición de imagen 7">
            <a:extLst>
              <a:ext uri="{FF2B5EF4-FFF2-40B4-BE49-F238E27FC236}">
                <a16:creationId xmlns:a16="http://schemas.microsoft.com/office/drawing/2014/main" id="{DD9E0765-6C18-4AB8-9777-BAEE17A7F781}"/>
              </a:ext>
            </a:extLst>
          </p:cNvPr>
          <p:cNvSpPr>
            <a:spLocks noGrp="1"/>
          </p:cNvSpPr>
          <p:nvPr>
            <p:ph type="pic" sz="quarter" idx="10"/>
          </p:nvPr>
        </p:nvSpPr>
        <p:spPr>
          <a:xfrm>
            <a:off x="515044" y="518411"/>
            <a:ext cx="4355999" cy="5832000"/>
          </a:xfrm>
          <a:prstGeom prst="roundRect">
            <a:avLst>
              <a:gd name="adj" fmla="val 3761"/>
            </a:avLst>
          </a:prstGeom>
        </p:spPr>
        <p:txBody>
          <a:bodyPr anchor="ctr"/>
          <a:lstStyle>
            <a:lvl1pPr marL="0" indent="0" algn="ctr">
              <a:buNone/>
              <a:defRPr/>
            </a:lvl1pPr>
          </a:lstStyle>
          <a:p>
            <a:endParaRPr lang="es-CO"/>
          </a:p>
        </p:txBody>
      </p:sp>
      <p:sp>
        <p:nvSpPr>
          <p:cNvPr id="4" name="Marcador de texto 9">
            <a:extLst>
              <a:ext uri="{FF2B5EF4-FFF2-40B4-BE49-F238E27FC236}">
                <a16:creationId xmlns:a16="http://schemas.microsoft.com/office/drawing/2014/main" id="{DEB4B90A-27FC-4326-B105-F82058D8FD28}"/>
              </a:ext>
            </a:extLst>
          </p:cNvPr>
          <p:cNvSpPr>
            <a:spLocks noGrp="1"/>
          </p:cNvSpPr>
          <p:nvPr>
            <p:ph type="body" sz="quarter" idx="11" hasCustomPrompt="1"/>
          </p:nvPr>
        </p:nvSpPr>
        <p:spPr>
          <a:xfrm>
            <a:off x="5660968" y="3275713"/>
            <a:ext cx="6015988" cy="406826"/>
          </a:xfrm>
        </p:spPr>
        <p:txBody>
          <a:bodyPr anchor="ctr">
            <a:noAutofit/>
          </a:bodyPr>
          <a:lstStyle>
            <a:lvl1pPr marL="0" indent="0">
              <a:buNone/>
              <a:defRPr sz="2200">
                <a:solidFill>
                  <a:schemeClr val="bg2"/>
                </a:solidFill>
              </a:defRPr>
            </a:lvl1pPr>
            <a:lvl2pPr marL="457200" indent="0">
              <a:buNone/>
              <a:defRPr sz="2000">
                <a:solidFill>
                  <a:schemeClr val="bg2"/>
                </a:solidFill>
              </a:defRPr>
            </a:lvl2pPr>
            <a:lvl3pPr marL="914400" indent="0">
              <a:buNone/>
              <a:defRPr sz="1800">
                <a:solidFill>
                  <a:schemeClr val="bg2"/>
                </a:solidFill>
              </a:defRPr>
            </a:lvl3pPr>
            <a:lvl4pPr marL="1371600" indent="0">
              <a:buNone/>
              <a:defRPr sz="1600">
                <a:solidFill>
                  <a:schemeClr val="bg2"/>
                </a:solidFill>
              </a:defRPr>
            </a:lvl4pPr>
            <a:lvl5pPr marL="1828800" indent="0">
              <a:buNone/>
              <a:defRPr sz="1600">
                <a:solidFill>
                  <a:schemeClr val="bg2"/>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a:t>Escriba aquí su cargo</a:t>
            </a:r>
          </a:p>
        </p:txBody>
      </p:sp>
      <p:sp>
        <p:nvSpPr>
          <p:cNvPr id="5" name="Marcador de texto 9">
            <a:extLst>
              <a:ext uri="{FF2B5EF4-FFF2-40B4-BE49-F238E27FC236}">
                <a16:creationId xmlns:a16="http://schemas.microsoft.com/office/drawing/2014/main" id="{DE4FB676-7A2C-4EEA-A970-EB036AD83EAE}"/>
              </a:ext>
            </a:extLst>
          </p:cNvPr>
          <p:cNvSpPr>
            <a:spLocks noGrp="1"/>
          </p:cNvSpPr>
          <p:nvPr>
            <p:ph type="body" sz="quarter" idx="12" hasCustomPrompt="1"/>
          </p:nvPr>
        </p:nvSpPr>
        <p:spPr>
          <a:xfrm>
            <a:off x="5660968" y="3685808"/>
            <a:ext cx="6015988" cy="406826"/>
          </a:xfrm>
        </p:spPr>
        <p:txBody>
          <a:bodyPr anchor="ctr">
            <a:noAutofit/>
          </a:bodyPr>
          <a:lstStyle>
            <a:lvl1pPr marL="0" indent="0">
              <a:buNone/>
              <a:defRPr sz="2200">
                <a:solidFill>
                  <a:schemeClr val="bg2"/>
                </a:solidFill>
              </a:defRPr>
            </a:lvl1pPr>
            <a:lvl2pPr marL="457200" indent="0">
              <a:buNone/>
              <a:defRPr sz="2000">
                <a:solidFill>
                  <a:schemeClr val="bg2"/>
                </a:solidFill>
              </a:defRPr>
            </a:lvl2pPr>
            <a:lvl3pPr marL="914400" indent="0">
              <a:buNone/>
              <a:defRPr sz="1800">
                <a:solidFill>
                  <a:schemeClr val="bg2"/>
                </a:solidFill>
              </a:defRPr>
            </a:lvl3pPr>
            <a:lvl4pPr marL="1371600" indent="0">
              <a:buNone/>
              <a:defRPr sz="1600">
                <a:solidFill>
                  <a:schemeClr val="bg2"/>
                </a:solidFill>
              </a:defRPr>
            </a:lvl4pPr>
            <a:lvl5pPr marL="1828800" indent="0">
              <a:buNone/>
              <a:defRPr sz="1600">
                <a:solidFill>
                  <a:schemeClr val="bg2"/>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a:t>Escriba aquí su dependencia o área</a:t>
            </a:r>
          </a:p>
        </p:txBody>
      </p:sp>
      <p:sp>
        <p:nvSpPr>
          <p:cNvPr id="7" name="Marcador de texto 2">
            <a:extLst>
              <a:ext uri="{FF2B5EF4-FFF2-40B4-BE49-F238E27FC236}">
                <a16:creationId xmlns:a16="http://schemas.microsoft.com/office/drawing/2014/main" id="{EC76C764-39C8-4326-927A-8A484E27F09E}"/>
              </a:ext>
            </a:extLst>
          </p:cNvPr>
          <p:cNvSpPr>
            <a:spLocks noGrp="1"/>
          </p:cNvSpPr>
          <p:nvPr>
            <p:ph type="body" sz="quarter" idx="13" hasCustomPrompt="1"/>
          </p:nvPr>
        </p:nvSpPr>
        <p:spPr>
          <a:xfrm>
            <a:off x="5660968" y="4349088"/>
            <a:ext cx="6018269" cy="241110"/>
          </a:xfrm>
        </p:spPr>
        <p:txBody>
          <a:bodyPr anchor="ctr">
            <a:normAutofit/>
          </a:bodyPr>
          <a:lstStyle>
            <a:lvl1pPr marL="0" indent="0">
              <a:buNone/>
              <a:defRPr sz="1400">
                <a:solidFill>
                  <a:schemeClr val="bg2"/>
                </a:solidFill>
              </a:defRPr>
            </a:lvl1pPr>
          </a:lstStyle>
          <a:p>
            <a:pPr lvl="0"/>
            <a:r>
              <a:rPr lang="es-ES" dirty="0"/>
              <a:t>correoinstitucional@uao.edu.co</a:t>
            </a:r>
            <a:endParaRPr lang="es-CO" dirty="0"/>
          </a:p>
        </p:txBody>
      </p:sp>
      <p:sp>
        <p:nvSpPr>
          <p:cNvPr id="9" name="Marcador de texto 2">
            <a:extLst>
              <a:ext uri="{FF2B5EF4-FFF2-40B4-BE49-F238E27FC236}">
                <a16:creationId xmlns:a16="http://schemas.microsoft.com/office/drawing/2014/main" id="{A28A6978-8893-4BC5-95EF-2E77A3B380F0}"/>
              </a:ext>
            </a:extLst>
          </p:cNvPr>
          <p:cNvSpPr>
            <a:spLocks noGrp="1"/>
          </p:cNvSpPr>
          <p:nvPr>
            <p:ph type="body" sz="quarter" idx="14" hasCustomPrompt="1"/>
          </p:nvPr>
        </p:nvSpPr>
        <p:spPr>
          <a:xfrm>
            <a:off x="5660968" y="4590198"/>
            <a:ext cx="6018269" cy="241110"/>
          </a:xfrm>
        </p:spPr>
        <p:txBody>
          <a:bodyPr anchor="ctr">
            <a:normAutofit/>
          </a:bodyPr>
          <a:lstStyle>
            <a:lvl1pPr marL="0" indent="0">
              <a:buNone/>
              <a:defRPr sz="1400">
                <a:solidFill>
                  <a:schemeClr val="bg2"/>
                </a:solidFill>
              </a:defRPr>
            </a:lvl1pPr>
          </a:lstStyle>
          <a:p>
            <a:pPr lvl="0"/>
            <a:r>
              <a:rPr lang="en-US" dirty="0"/>
              <a:t>PBX. 318 8000, ext. 00000</a:t>
            </a:r>
            <a:endParaRPr lang="es-CO" dirty="0"/>
          </a:p>
        </p:txBody>
      </p:sp>
      <p:sp>
        <p:nvSpPr>
          <p:cNvPr id="10" name="Marcador de texto 2">
            <a:extLst>
              <a:ext uri="{FF2B5EF4-FFF2-40B4-BE49-F238E27FC236}">
                <a16:creationId xmlns:a16="http://schemas.microsoft.com/office/drawing/2014/main" id="{A67ED578-7767-4492-B2F0-11C811D5BF92}"/>
              </a:ext>
            </a:extLst>
          </p:cNvPr>
          <p:cNvSpPr>
            <a:spLocks noGrp="1"/>
          </p:cNvSpPr>
          <p:nvPr>
            <p:ph type="body" sz="quarter" idx="15" hasCustomPrompt="1"/>
          </p:nvPr>
        </p:nvSpPr>
        <p:spPr>
          <a:xfrm>
            <a:off x="5660968" y="4831308"/>
            <a:ext cx="6018269" cy="241110"/>
          </a:xfrm>
        </p:spPr>
        <p:txBody>
          <a:bodyPr anchor="ctr">
            <a:normAutofit/>
          </a:bodyPr>
          <a:lstStyle>
            <a:lvl1pPr marL="0" indent="0">
              <a:buNone/>
              <a:defRPr sz="1400">
                <a:solidFill>
                  <a:schemeClr val="bg2"/>
                </a:solidFill>
              </a:defRPr>
            </a:lvl1pPr>
          </a:lstStyle>
          <a:p>
            <a:pPr lvl="0"/>
            <a:r>
              <a:rPr lang="es-ES" dirty="0"/>
              <a:t>www.uao.edu.co</a:t>
            </a:r>
            <a:endParaRPr lang="es-CO" dirty="0"/>
          </a:p>
        </p:txBody>
      </p:sp>
    </p:spTree>
    <p:extLst>
      <p:ext uri="{BB962C8B-B14F-4D97-AF65-F5344CB8AC3E}">
        <p14:creationId xmlns:p14="http://schemas.microsoft.com/office/powerpoint/2010/main" val="1469564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rjeta Presentacion - Model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B5C03E-29A3-420D-9282-FF82A1680292}"/>
              </a:ext>
            </a:extLst>
          </p:cNvPr>
          <p:cNvSpPr>
            <a:spLocks noGrp="1"/>
          </p:cNvSpPr>
          <p:nvPr>
            <p:ph type="title" hasCustomPrompt="1"/>
          </p:nvPr>
        </p:nvSpPr>
        <p:spPr>
          <a:xfrm>
            <a:off x="5225668" y="342725"/>
            <a:ext cx="4338211" cy="3627411"/>
          </a:xfrm>
        </p:spPr>
        <p:txBody>
          <a:bodyPr anchor="b">
            <a:normAutofit/>
          </a:bodyPr>
          <a:lstStyle>
            <a:lvl1pPr>
              <a:defRPr sz="4000" b="1">
                <a:solidFill>
                  <a:schemeClr val="tx2"/>
                </a:solidFill>
              </a:defRPr>
            </a:lvl1pPr>
          </a:lstStyle>
          <a:p>
            <a:r>
              <a:rPr lang="es-ES" dirty="0"/>
              <a:t>Escriba aquí su nombre y apellidos completos</a:t>
            </a:r>
            <a:endParaRPr lang="es-CO" dirty="0"/>
          </a:p>
        </p:txBody>
      </p:sp>
      <p:sp>
        <p:nvSpPr>
          <p:cNvPr id="8" name="Marcador de posición de imagen 7">
            <a:extLst>
              <a:ext uri="{FF2B5EF4-FFF2-40B4-BE49-F238E27FC236}">
                <a16:creationId xmlns:a16="http://schemas.microsoft.com/office/drawing/2014/main" id="{DD9E0765-6C18-4AB8-9777-BAEE17A7F781}"/>
              </a:ext>
            </a:extLst>
          </p:cNvPr>
          <p:cNvSpPr>
            <a:spLocks noGrp="1"/>
          </p:cNvSpPr>
          <p:nvPr>
            <p:ph type="pic" sz="quarter" idx="10"/>
          </p:nvPr>
        </p:nvSpPr>
        <p:spPr>
          <a:xfrm>
            <a:off x="342726" y="342726"/>
            <a:ext cx="4618653" cy="6167535"/>
          </a:xfrm>
          <a:prstGeom prst="roundRect">
            <a:avLst>
              <a:gd name="adj" fmla="val 3761"/>
            </a:avLst>
          </a:prstGeom>
        </p:spPr>
        <p:txBody>
          <a:bodyPr anchor="ctr"/>
          <a:lstStyle>
            <a:lvl1pPr marL="0" indent="0" algn="ctr">
              <a:buNone/>
              <a:defRPr/>
            </a:lvl1pPr>
          </a:lstStyle>
          <a:p>
            <a:endParaRPr lang="es-CO"/>
          </a:p>
        </p:txBody>
      </p:sp>
      <p:sp>
        <p:nvSpPr>
          <p:cNvPr id="4" name="Marcador de texto 9">
            <a:extLst>
              <a:ext uri="{FF2B5EF4-FFF2-40B4-BE49-F238E27FC236}">
                <a16:creationId xmlns:a16="http://schemas.microsoft.com/office/drawing/2014/main" id="{DEB4B90A-27FC-4326-B105-F82058D8FD28}"/>
              </a:ext>
            </a:extLst>
          </p:cNvPr>
          <p:cNvSpPr>
            <a:spLocks noGrp="1"/>
          </p:cNvSpPr>
          <p:nvPr>
            <p:ph type="body" sz="quarter" idx="11" hasCustomPrompt="1"/>
          </p:nvPr>
        </p:nvSpPr>
        <p:spPr>
          <a:xfrm>
            <a:off x="5225668" y="4039177"/>
            <a:ext cx="4338212" cy="406826"/>
          </a:xfrm>
        </p:spPr>
        <p:txBody>
          <a:bodyPr anchor="b">
            <a:noAutofit/>
          </a:bodyPr>
          <a:lstStyle>
            <a:lvl1pPr marL="0" indent="0">
              <a:buNone/>
              <a:defRPr sz="2000">
                <a:solidFill>
                  <a:schemeClr val="accent1"/>
                </a:solidFill>
              </a:defRPr>
            </a:lvl1pPr>
            <a:lvl2pPr marL="457200" indent="0">
              <a:buNone/>
              <a:defRPr sz="2000">
                <a:solidFill>
                  <a:schemeClr val="bg2"/>
                </a:solidFill>
              </a:defRPr>
            </a:lvl2pPr>
            <a:lvl3pPr marL="914400" indent="0">
              <a:buNone/>
              <a:defRPr sz="1800">
                <a:solidFill>
                  <a:schemeClr val="bg2"/>
                </a:solidFill>
              </a:defRPr>
            </a:lvl3pPr>
            <a:lvl4pPr marL="1371600" indent="0">
              <a:buNone/>
              <a:defRPr sz="1600">
                <a:solidFill>
                  <a:schemeClr val="bg2"/>
                </a:solidFill>
              </a:defRPr>
            </a:lvl4pPr>
            <a:lvl5pPr marL="1828800" indent="0">
              <a:buNone/>
              <a:defRPr sz="1600">
                <a:solidFill>
                  <a:schemeClr val="bg2"/>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a:t>Escriba aquí su cargo</a:t>
            </a:r>
          </a:p>
        </p:txBody>
      </p:sp>
      <p:sp>
        <p:nvSpPr>
          <p:cNvPr id="5" name="Marcador de texto 9">
            <a:extLst>
              <a:ext uri="{FF2B5EF4-FFF2-40B4-BE49-F238E27FC236}">
                <a16:creationId xmlns:a16="http://schemas.microsoft.com/office/drawing/2014/main" id="{DE4FB676-7A2C-4EEA-A970-EB036AD83EAE}"/>
              </a:ext>
            </a:extLst>
          </p:cNvPr>
          <p:cNvSpPr>
            <a:spLocks noGrp="1"/>
          </p:cNvSpPr>
          <p:nvPr>
            <p:ph type="body" sz="quarter" idx="12" hasCustomPrompt="1"/>
          </p:nvPr>
        </p:nvSpPr>
        <p:spPr>
          <a:xfrm>
            <a:off x="5225668" y="4446002"/>
            <a:ext cx="4338212" cy="1056643"/>
          </a:xfrm>
        </p:spPr>
        <p:txBody>
          <a:bodyPr anchor="t">
            <a:noAutofit/>
          </a:bodyPr>
          <a:lstStyle>
            <a:lvl1pPr marL="0" indent="0">
              <a:buNone/>
              <a:defRPr sz="2000">
                <a:solidFill>
                  <a:schemeClr val="accent1"/>
                </a:solidFill>
              </a:defRPr>
            </a:lvl1pPr>
            <a:lvl2pPr marL="457200" indent="0">
              <a:buNone/>
              <a:defRPr sz="2000">
                <a:solidFill>
                  <a:schemeClr val="bg2"/>
                </a:solidFill>
              </a:defRPr>
            </a:lvl2pPr>
            <a:lvl3pPr marL="914400" indent="0">
              <a:buNone/>
              <a:defRPr sz="1800">
                <a:solidFill>
                  <a:schemeClr val="bg2"/>
                </a:solidFill>
              </a:defRPr>
            </a:lvl3pPr>
            <a:lvl4pPr marL="1371600" indent="0">
              <a:buNone/>
              <a:defRPr sz="1600">
                <a:solidFill>
                  <a:schemeClr val="bg2"/>
                </a:solidFill>
              </a:defRPr>
            </a:lvl4pPr>
            <a:lvl5pPr marL="1828800" indent="0">
              <a:buNone/>
              <a:defRPr sz="1600">
                <a:solidFill>
                  <a:schemeClr val="bg2"/>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a:t>Escriba aquí su dependencia o área</a:t>
            </a:r>
          </a:p>
        </p:txBody>
      </p:sp>
      <p:sp>
        <p:nvSpPr>
          <p:cNvPr id="7" name="Marcador de texto 2">
            <a:extLst>
              <a:ext uri="{FF2B5EF4-FFF2-40B4-BE49-F238E27FC236}">
                <a16:creationId xmlns:a16="http://schemas.microsoft.com/office/drawing/2014/main" id="{EC76C764-39C8-4326-927A-8A484E27F09E}"/>
              </a:ext>
            </a:extLst>
          </p:cNvPr>
          <p:cNvSpPr>
            <a:spLocks noGrp="1"/>
          </p:cNvSpPr>
          <p:nvPr>
            <p:ph type="body" sz="quarter" idx="13" hasCustomPrompt="1"/>
          </p:nvPr>
        </p:nvSpPr>
        <p:spPr>
          <a:xfrm>
            <a:off x="5225667" y="5504365"/>
            <a:ext cx="4338212" cy="241110"/>
          </a:xfrm>
        </p:spPr>
        <p:txBody>
          <a:bodyPr anchor="ctr">
            <a:noAutofit/>
          </a:bodyPr>
          <a:lstStyle>
            <a:lvl1pPr marL="0" indent="0">
              <a:buNone/>
              <a:defRPr sz="1600">
                <a:solidFill>
                  <a:schemeClr val="tx2"/>
                </a:solidFill>
              </a:defRPr>
            </a:lvl1pPr>
          </a:lstStyle>
          <a:p>
            <a:pPr lvl="0"/>
            <a:r>
              <a:rPr lang="es-ES" dirty="0"/>
              <a:t>correoinstitucional@uao.edu.co</a:t>
            </a:r>
            <a:endParaRPr lang="es-CO" dirty="0"/>
          </a:p>
        </p:txBody>
      </p:sp>
      <p:sp>
        <p:nvSpPr>
          <p:cNvPr id="9" name="Marcador de texto 2">
            <a:extLst>
              <a:ext uri="{FF2B5EF4-FFF2-40B4-BE49-F238E27FC236}">
                <a16:creationId xmlns:a16="http://schemas.microsoft.com/office/drawing/2014/main" id="{A28A6978-8893-4BC5-95EF-2E77A3B380F0}"/>
              </a:ext>
            </a:extLst>
          </p:cNvPr>
          <p:cNvSpPr>
            <a:spLocks noGrp="1"/>
          </p:cNvSpPr>
          <p:nvPr>
            <p:ph type="body" sz="quarter" idx="14" hasCustomPrompt="1"/>
          </p:nvPr>
        </p:nvSpPr>
        <p:spPr>
          <a:xfrm>
            <a:off x="5225667" y="5747194"/>
            <a:ext cx="4338212" cy="241110"/>
          </a:xfrm>
        </p:spPr>
        <p:txBody>
          <a:bodyPr anchor="ctr">
            <a:normAutofit/>
          </a:bodyPr>
          <a:lstStyle>
            <a:lvl1pPr marL="0" indent="0">
              <a:buNone/>
              <a:defRPr sz="1600">
                <a:solidFill>
                  <a:schemeClr val="tx2"/>
                </a:solidFill>
              </a:defRPr>
            </a:lvl1pPr>
          </a:lstStyle>
          <a:p>
            <a:pPr lvl="0"/>
            <a:r>
              <a:rPr lang="en-US" dirty="0"/>
              <a:t>PBX. 318 8000, ext. 00000</a:t>
            </a:r>
            <a:endParaRPr lang="es-CO" dirty="0"/>
          </a:p>
        </p:txBody>
      </p:sp>
      <p:sp>
        <p:nvSpPr>
          <p:cNvPr id="10" name="Marcador de texto 2">
            <a:extLst>
              <a:ext uri="{FF2B5EF4-FFF2-40B4-BE49-F238E27FC236}">
                <a16:creationId xmlns:a16="http://schemas.microsoft.com/office/drawing/2014/main" id="{A67ED578-7767-4492-B2F0-11C811D5BF92}"/>
              </a:ext>
            </a:extLst>
          </p:cNvPr>
          <p:cNvSpPr>
            <a:spLocks noGrp="1"/>
          </p:cNvSpPr>
          <p:nvPr>
            <p:ph type="body" sz="quarter" idx="15" hasCustomPrompt="1"/>
          </p:nvPr>
        </p:nvSpPr>
        <p:spPr>
          <a:xfrm>
            <a:off x="5225667" y="5988304"/>
            <a:ext cx="4338212" cy="241110"/>
          </a:xfrm>
        </p:spPr>
        <p:txBody>
          <a:bodyPr anchor="ctr">
            <a:noAutofit/>
          </a:bodyPr>
          <a:lstStyle>
            <a:lvl1pPr marL="0" indent="0">
              <a:buNone/>
              <a:defRPr sz="1600">
                <a:solidFill>
                  <a:schemeClr val="tx2"/>
                </a:solidFill>
              </a:defRPr>
            </a:lvl1pPr>
          </a:lstStyle>
          <a:p>
            <a:pPr lvl="0"/>
            <a:r>
              <a:rPr lang="es-ES" dirty="0"/>
              <a:t>www.uao.edu.co</a:t>
            </a:r>
            <a:endParaRPr lang="es-CO" dirty="0"/>
          </a:p>
        </p:txBody>
      </p:sp>
    </p:spTree>
    <p:extLst>
      <p:ext uri="{BB962C8B-B14F-4D97-AF65-F5344CB8AC3E}">
        <p14:creationId xmlns:p14="http://schemas.microsoft.com/office/powerpoint/2010/main" val="27174451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5DB94D6-2792-4D01-A2B3-B3C4A2C23E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DFF6522-D084-43C4-B022-A33EC820D4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1727A77-0B20-4830-A918-B3916F568C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62DC83-E4B5-4FAB-844D-1F9632AFD953}" type="datetimeFigureOut">
              <a:rPr lang="es-CO" smtClean="0"/>
              <a:t>7/04/2026</a:t>
            </a:fld>
            <a:endParaRPr lang="es-CO"/>
          </a:p>
        </p:txBody>
      </p:sp>
      <p:sp>
        <p:nvSpPr>
          <p:cNvPr id="5" name="Marcador de pie de página 4">
            <a:extLst>
              <a:ext uri="{FF2B5EF4-FFF2-40B4-BE49-F238E27FC236}">
                <a16:creationId xmlns:a16="http://schemas.microsoft.com/office/drawing/2014/main" id="{AA8B8A87-DDAA-4B7B-89B1-474C2613A9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33D38EB6-295F-419E-87EB-8889B49F49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9095BF-375C-4453-B6C0-6154EB88C459}" type="slidenum">
              <a:rPr lang="es-CO" smtClean="0"/>
              <a:t>‹Nº›</a:t>
            </a:fld>
            <a:endParaRPr lang="es-CO"/>
          </a:p>
        </p:txBody>
      </p:sp>
    </p:spTree>
    <p:extLst>
      <p:ext uri="{BB962C8B-B14F-4D97-AF65-F5344CB8AC3E}">
        <p14:creationId xmlns:p14="http://schemas.microsoft.com/office/powerpoint/2010/main" val="2980985586"/>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uao.edu.co/"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uao.edu.co/" TargetMode="External"/><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www.uao.edu.co/"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uao.edu.co/" TargetMode="External"/><Relationship Id="rId2" Type="http://schemas.openxmlformats.org/officeDocument/2006/relationships/image" Target="../media/image7.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5BD873DE-5B68-47EC-AD04-2679FBA79819}"/>
              </a:ext>
            </a:extLst>
          </p:cNvPr>
          <p:cNvSpPr>
            <a:spLocks noGrp="1"/>
          </p:cNvSpPr>
          <p:nvPr>
            <p:ph type="subTitle" idx="1"/>
          </p:nvPr>
        </p:nvSpPr>
        <p:spPr>
          <a:xfrm>
            <a:off x="714000" y="390002"/>
            <a:ext cx="10764000" cy="4176000"/>
          </a:xfrm>
        </p:spPr>
        <p:txBody>
          <a:bodyPr>
            <a:normAutofit/>
          </a:bodyPr>
          <a:lstStyle/>
          <a:p>
            <a:pPr marL="0" indent="0">
              <a:buNone/>
            </a:pPr>
            <a:r>
              <a:rPr lang="es-CO" sz="1600" dirty="0"/>
              <a:t>¡Con orgullo UAO! </a:t>
            </a:r>
            <a:r>
              <a:rPr lang="es-MX" sz="1600" dirty="0"/>
              <a:t>Cuidar la identidad visual de la UAO es una forma de contar, en comunidad, quiénes somos. Cada pieza, presentación o contenido que creamos también comunica nuestra esencia como Universidad, por eso mantener una imagen coherente es un compromiso en conjunto. Para lograrlo, estas plantillas ya están diseñadas con los lineamientos de nuestro Manual de Identidad Institucional. Solo necesitamos seguir estas recomendaciones:</a:t>
            </a:r>
          </a:p>
          <a:p>
            <a:pPr marL="0" indent="0">
              <a:buNone/>
            </a:pPr>
            <a:r>
              <a:rPr lang="es-CO" sz="1800" b="1" dirty="0">
                <a:solidFill>
                  <a:schemeClr val="tx1"/>
                </a:solidFill>
              </a:rPr>
              <a:t>Recomendaciones al usar estas plantillas:</a:t>
            </a:r>
          </a:p>
          <a:p>
            <a:r>
              <a:rPr lang="es-MX" sz="1600" dirty="0"/>
              <a:t>Completa los campos predispuestos siguiendo las instrucciones.</a:t>
            </a:r>
          </a:p>
          <a:p>
            <a:r>
              <a:rPr lang="es-MX" sz="1600" dirty="0"/>
              <a:t>Mantén los colores de los bloques de texto tal como están, sin modificarlos.</a:t>
            </a:r>
          </a:p>
          <a:p>
            <a:r>
              <a:rPr lang="es-MX" sz="1600" dirty="0"/>
              <a:t>Utiliza la tipografía Arial que ya está definida en la plantilla, sin cambiar tamaños ni tipografía.</a:t>
            </a:r>
          </a:p>
          <a:p>
            <a:r>
              <a:rPr lang="es-MX" sz="1600" dirty="0"/>
              <a:t>Cuando reemplaces imágenes, conserva el borde redondeado. Para hacerlo, haz clic derecho sobre la imagen, selecciona “Cambiar imagen”, elige la fotografía desde tu equipo y se ajustará automáticamente. Si es necesario, puedes usar la herramienta “Recortar”, procurando no alterar el recuadro predispuesto.</a:t>
            </a:r>
          </a:p>
          <a:p>
            <a:r>
              <a:rPr lang="es-MX" sz="1600" dirty="0"/>
              <a:t>Al exportar, utiliza la opción “Guardar como” y selecciona el tipo de archivo “Formato de intercambio de archivos JPEG”.</a:t>
            </a:r>
            <a:endParaRPr lang="es-CO" sz="1600" b="1" dirty="0"/>
          </a:p>
        </p:txBody>
      </p:sp>
    </p:spTree>
    <p:extLst>
      <p:ext uri="{BB962C8B-B14F-4D97-AF65-F5344CB8AC3E}">
        <p14:creationId xmlns:p14="http://schemas.microsoft.com/office/powerpoint/2010/main" val="3189351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E7BD3C-2BFD-48BB-8B28-17DABD13D22E}"/>
              </a:ext>
            </a:extLst>
          </p:cNvPr>
          <p:cNvSpPr>
            <a:spLocks noGrp="1"/>
          </p:cNvSpPr>
          <p:nvPr>
            <p:ph type="title"/>
          </p:nvPr>
        </p:nvSpPr>
        <p:spPr/>
        <p:txBody>
          <a:bodyPr/>
          <a:lstStyle/>
          <a:p>
            <a:endParaRPr lang="es-CO" dirty="0"/>
          </a:p>
        </p:txBody>
      </p:sp>
      <p:pic>
        <p:nvPicPr>
          <p:cNvPr id="10" name="Marcador de posición de imagen 9">
            <a:extLst>
              <a:ext uri="{FF2B5EF4-FFF2-40B4-BE49-F238E27FC236}">
                <a16:creationId xmlns:a16="http://schemas.microsoft.com/office/drawing/2014/main" id="{1DDCF006-CC36-4116-A57D-DDDEAD1554C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433" t="93" r="30763" b="-93"/>
          <a:stretch/>
        </p:blipFill>
        <p:spPr>
          <a:xfrm>
            <a:off x="515044" y="518411"/>
            <a:ext cx="4355999" cy="5832000"/>
          </a:xfrm>
        </p:spPr>
      </p:pic>
      <p:sp>
        <p:nvSpPr>
          <p:cNvPr id="4" name="Marcador de texto 3">
            <a:extLst>
              <a:ext uri="{FF2B5EF4-FFF2-40B4-BE49-F238E27FC236}">
                <a16:creationId xmlns:a16="http://schemas.microsoft.com/office/drawing/2014/main" id="{AEDF557B-64E6-46DA-85EC-59A684F43888}"/>
              </a:ext>
            </a:extLst>
          </p:cNvPr>
          <p:cNvSpPr>
            <a:spLocks noGrp="1"/>
          </p:cNvSpPr>
          <p:nvPr>
            <p:ph type="body" sz="quarter" idx="11"/>
          </p:nvPr>
        </p:nvSpPr>
        <p:spPr/>
        <p:txBody>
          <a:bodyPr/>
          <a:lstStyle/>
          <a:p>
            <a:endParaRPr lang="es-CO" dirty="0"/>
          </a:p>
        </p:txBody>
      </p:sp>
      <p:sp>
        <p:nvSpPr>
          <p:cNvPr id="5" name="Marcador de texto 4">
            <a:extLst>
              <a:ext uri="{FF2B5EF4-FFF2-40B4-BE49-F238E27FC236}">
                <a16:creationId xmlns:a16="http://schemas.microsoft.com/office/drawing/2014/main" id="{16C3FF16-8BFC-454A-B001-BEBC0B7731ED}"/>
              </a:ext>
            </a:extLst>
          </p:cNvPr>
          <p:cNvSpPr>
            <a:spLocks noGrp="1"/>
          </p:cNvSpPr>
          <p:nvPr>
            <p:ph type="body" sz="quarter" idx="12"/>
          </p:nvPr>
        </p:nvSpPr>
        <p:spPr/>
        <p:txBody>
          <a:bodyPr/>
          <a:lstStyle/>
          <a:p>
            <a:endParaRPr lang="es-CO" dirty="0"/>
          </a:p>
        </p:txBody>
      </p:sp>
      <p:sp>
        <p:nvSpPr>
          <p:cNvPr id="6" name="Marcador de texto 5">
            <a:extLst>
              <a:ext uri="{FF2B5EF4-FFF2-40B4-BE49-F238E27FC236}">
                <a16:creationId xmlns:a16="http://schemas.microsoft.com/office/drawing/2014/main" id="{D3B25B48-E75F-4D09-9DEC-67F004FA6603}"/>
              </a:ext>
            </a:extLst>
          </p:cNvPr>
          <p:cNvSpPr>
            <a:spLocks noGrp="1"/>
          </p:cNvSpPr>
          <p:nvPr>
            <p:ph type="body" sz="quarter" idx="13"/>
          </p:nvPr>
        </p:nvSpPr>
        <p:spPr/>
        <p:txBody>
          <a:bodyPr>
            <a:normAutofit fontScale="92500" lnSpcReduction="20000"/>
          </a:bodyPr>
          <a:lstStyle/>
          <a:p>
            <a:r>
              <a:rPr lang="es-CO" dirty="0"/>
              <a:t>correo@uao.edu.co</a:t>
            </a:r>
          </a:p>
        </p:txBody>
      </p:sp>
      <p:sp>
        <p:nvSpPr>
          <p:cNvPr id="7" name="Marcador de texto 6">
            <a:extLst>
              <a:ext uri="{FF2B5EF4-FFF2-40B4-BE49-F238E27FC236}">
                <a16:creationId xmlns:a16="http://schemas.microsoft.com/office/drawing/2014/main" id="{3798BF25-0F85-4893-BBC9-5C2C5AF14BB6}"/>
              </a:ext>
            </a:extLst>
          </p:cNvPr>
          <p:cNvSpPr>
            <a:spLocks noGrp="1"/>
          </p:cNvSpPr>
          <p:nvPr>
            <p:ph type="body" sz="quarter" idx="14"/>
          </p:nvPr>
        </p:nvSpPr>
        <p:spPr/>
        <p:txBody>
          <a:bodyPr>
            <a:normAutofit fontScale="92500" lnSpcReduction="20000"/>
          </a:bodyPr>
          <a:lstStyle/>
          <a:p>
            <a:r>
              <a:rPr lang="es-CO" dirty="0"/>
              <a:t>PBX. 602 318 8000, ext. </a:t>
            </a:r>
          </a:p>
        </p:txBody>
      </p:sp>
      <p:sp>
        <p:nvSpPr>
          <p:cNvPr id="8" name="Marcador de texto 7">
            <a:extLst>
              <a:ext uri="{FF2B5EF4-FFF2-40B4-BE49-F238E27FC236}">
                <a16:creationId xmlns:a16="http://schemas.microsoft.com/office/drawing/2014/main" id="{AC2A18E2-A442-4DF5-B5B8-22944D376642}"/>
              </a:ext>
            </a:extLst>
          </p:cNvPr>
          <p:cNvSpPr>
            <a:spLocks noGrp="1"/>
          </p:cNvSpPr>
          <p:nvPr>
            <p:ph type="body" sz="quarter" idx="15"/>
          </p:nvPr>
        </p:nvSpPr>
        <p:spPr/>
        <p:txBody>
          <a:bodyPr>
            <a:normAutofit fontScale="92500" lnSpcReduction="20000"/>
          </a:bodyPr>
          <a:lstStyle/>
          <a:p>
            <a:r>
              <a:rPr lang="es-CO" dirty="0">
                <a:hlinkClick r:id="rId3">
                  <a:extLst>
                    <a:ext uri="{A12FA001-AC4F-418D-AE19-62706E023703}">
                      <ahyp:hlinkClr xmlns:ahyp="http://schemas.microsoft.com/office/drawing/2018/hyperlinkcolor" val="tx"/>
                    </a:ext>
                  </a:extLst>
                </a:hlinkClick>
              </a:rPr>
              <a:t>www.uao.edu.co</a:t>
            </a:r>
            <a:endParaRPr lang="es-CO" dirty="0"/>
          </a:p>
        </p:txBody>
      </p:sp>
    </p:spTree>
    <p:extLst>
      <p:ext uri="{BB962C8B-B14F-4D97-AF65-F5344CB8AC3E}">
        <p14:creationId xmlns:p14="http://schemas.microsoft.com/office/powerpoint/2010/main" val="3410904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08C8D8-607D-44ED-9BEA-1FD772323692}"/>
              </a:ext>
            </a:extLst>
          </p:cNvPr>
          <p:cNvSpPr>
            <a:spLocks noGrp="1"/>
          </p:cNvSpPr>
          <p:nvPr>
            <p:ph type="title"/>
          </p:nvPr>
        </p:nvSpPr>
        <p:spPr/>
        <p:txBody>
          <a:bodyPr/>
          <a:lstStyle/>
          <a:p>
            <a:endParaRPr lang="es-CO"/>
          </a:p>
        </p:txBody>
      </p:sp>
      <p:pic>
        <p:nvPicPr>
          <p:cNvPr id="10" name="Marcador de posición de imagen 9">
            <a:extLst>
              <a:ext uri="{FF2B5EF4-FFF2-40B4-BE49-F238E27FC236}">
                <a16:creationId xmlns:a16="http://schemas.microsoft.com/office/drawing/2014/main" id="{AC45B45D-16C1-4D71-849C-810382D2999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3580" b="13580"/>
          <a:stretch>
            <a:fillRect/>
          </a:stretch>
        </p:blipFill>
        <p:spPr/>
      </p:pic>
      <p:sp>
        <p:nvSpPr>
          <p:cNvPr id="4" name="Marcador de texto 3">
            <a:extLst>
              <a:ext uri="{FF2B5EF4-FFF2-40B4-BE49-F238E27FC236}">
                <a16:creationId xmlns:a16="http://schemas.microsoft.com/office/drawing/2014/main" id="{3A290022-06CE-440C-93A2-98B4C4BD0881}"/>
              </a:ext>
            </a:extLst>
          </p:cNvPr>
          <p:cNvSpPr>
            <a:spLocks noGrp="1"/>
          </p:cNvSpPr>
          <p:nvPr>
            <p:ph type="body" sz="quarter" idx="11"/>
          </p:nvPr>
        </p:nvSpPr>
        <p:spPr/>
        <p:txBody>
          <a:bodyPr/>
          <a:lstStyle/>
          <a:p>
            <a:endParaRPr lang="es-CO"/>
          </a:p>
        </p:txBody>
      </p:sp>
      <p:sp>
        <p:nvSpPr>
          <p:cNvPr id="5" name="Marcador de texto 4">
            <a:extLst>
              <a:ext uri="{FF2B5EF4-FFF2-40B4-BE49-F238E27FC236}">
                <a16:creationId xmlns:a16="http://schemas.microsoft.com/office/drawing/2014/main" id="{1CC356EC-5CAC-4273-A973-18737385E6AC}"/>
              </a:ext>
            </a:extLst>
          </p:cNvPr>
          <p:cNvSpPr>
            <a:spLocks noGrp="1"/>
          </p:cNvSpPr>
          <p:nvPr>
            <p:ph type="body" sz="quarter" idx="12"/>
          </p:nvPr>
        </p:nvSpPr>
        <p:spPr/>
        <p:txBody>
          <a:bodyPr/>
          <a:lstStyle/>
          <a:p>
            <a:endParaRPr lang="es-CO"/>
          </a:p>
        </p:txBody>
      </p:sp>
      <p:sp>
        <p:nvSpPr>
          <p:cNvPr id="6" name="Marcador de texto 5">
            <a:extLst>
              <a:ext uri="{FF2B5EF4-FFF2-40B4-BE49-F238E27FC236}">
                <a16:creationId xmlns:a16="http://schemas.microsoft.com/office/drawing/2014/main" id="{86F2F573-F89F-4182-A7A4-6BC78873B72A}"/>
              </a:ext>
            </a:extLst>
          </p:cNvPr>
          <p:cNvSpPr>
            <a:spLocks noGrp="1"/>
          </p:cNvSpPr>
          <p:nvPr>
            <p:ph type="body" sz="quarter" idx="13"/>
          </p:nvPr>
        </p:nvSpPr>
        <p:spPr/>
        <p:txBody>
          <a:bodyPr/>
          <a:lstStyle/>
          <a:p>
            <a:r>
              <a:rPr lang="es-CO" dirty="0"/>
              <a:t>correo@uao.edu.co</a:t>
            </a:r>
          </a:p>
        </p:txBody>
      </p:sp>
      <p:sp>
        <p:nvSpPr>
          <p:cNvPr id="7" name="Marcador de texto 6">
            <a:extLst>
              <a:ext uri="{FF2B5EF4-FFF2-40B4-BE49-F238E27FC236}">
                <a16:creationId xmlns:a16="http://schemas.microsoft.com/office/drawing/2014/main" id="{B1781A17-8E90-4845-A28A-D5AF7A27662D}"/>
              </a:ext>
            </a:extLst>
          </p:cNvPr>
          <p:cNvSpPr>
            <a:spLocks noGrp="1"/>
          </p:cNvSpPr>
          <p:nvPr>
            <p:ph type="body" sz="quarter" idx="14"/>
          </p:nvPr>
        </p:nvSpPr>
        <p:spPr/>
        <p:txBody>
          <a:bodyPr>
            <a:noAutofit/>
          </a:bodyPr>
          <a:lstStyle/>
          <a:p>
            <a:r>
              <a:rPr lang="es-CO" dirty="0"/>
              <a:t>PBX. 602 318 8000, ext. </a:t>
            </a:r>
          </a:p>
        </p:txBody>
      </p:sp>
      <p:sp>
        <p:nvSpPr>
          <p:cNvPr id="8" name="Marcador de texto 7">
            <a:extLst>
              <a:ext uri="{FF2B5EF4-FFF2-40B4-BE49-F238E27FC236}">
                <a16:creationId xmlns:a16="http://schemas.microsoft.com/office/drawing/2014/main" id="{6A2FB998-8E15-4908-8D09-9B1121F736D5}"/>
              </a:ext>
            </a:extLst>
          </p:cNvPr>
          <p:cNvSpPr>
            <a:spLocks noGrp="1"/>
          </p:cNvSpPr>
          <p:nvPr>
            <p:ph type="body" sz="quarter" idx="15"/>
          </p:nvPr>
        </p:nvSpPr>
        <p:spPr/>
        <p:txBody>
          <a:bodyPr/>
          <a:lstStyle/>
          <a:p>
            <a:r>
              <a:rPr lang="es-CO" dirty="0">
                <a:hlinkClick r:id="rId3">
                  <a:extLst>
                    <a:ext uri="{A12FA001-AC4F-418D-AE19-62706E023703}">
                      <ahyp:hlinkClr xmlns:ahyp="http://schemas.microsoft.com/office/drawing/2018/hyperlinkcolor" val="tx"/>
                    </a:ext>
                  </a:extLst>
                </a:hlinkClick>
              </a:rPr>
              <a:t>www.uao.edu.co</a:t>
            </a:r>
            <a:endParaRPr lang="es-CO" dirty="0"/>
          </a:p>
        </p:txBody>
      </p:sp>
    </p:spTree>
    <p:extLst>
      <p:ext uri="{BB962C8B-B14F-4D97-AF65-F5344CB8AC3E}">
        <p14:creationId xmlns:p14="http://schemas.microsoft.com/office/powerpoint/2010/main" val="568303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E7BD3C-2BFD-48BB-8B28-17DABD13D22E}"/>
              </a:ext>
            </a:extLst>
          </p:cNvPr>
          <p:cNvSpPr>
            <a:spLocks noGrp="1"/>
          </p:cNvSpPr>
          <p:nvPr>
            <p:ph type="title"/>
          </p:nvPr>
        </p:nvSpPr>
        <p:spPr/>
        <p:txBody>
          <a:bodyPr/>
          <a:lstStyle/>
          <a:p>
            <a:endParaRPr lang="es-CO" dirty="0"/>
          </a:p>
        </p:txBody>
      </p:sp>
      <p:pic>
        <p:nvPicPr>
          <p:cNvPr id="10" name="Marcador de posición de imagen 9">
            <a:extLst>
              <a:ext uri="{FF2B5EF4-FFF2-40B4-BE49-F238E27FC236}">
                <a16:creationId xmlns:a16="http://schemas.microsoft.com/office/drawing/2014/main" id="{1DDCF006-CC36-4116-A57D-DDDEAD1554C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8511" t="3742" r="6249" b="20779"/>
          <a:stretch/>
        </p:blipFill>
        <p:spPr>
          <a:xfrm>
            <a:off x="515044" y="518411"/>
            <a:ext cx="4355999" cy="5832000"/>
          </a:xfrm>
        </p:spPr>
      </p:pic>
      <p:sp>
        <p:nvSpPr>
          <p:cNvPr id="4" name="Marcador de texto 3">
            <a:extLst>
              <a:ext uri="{FF2B5EF4-FFF2-40B4-BE49-F238E27FC236}">
                <a16:creationId xmlns:a16="http://schemas.microsoft.com/office/drawing/2014/main" id="{AEDF557B-64E6-46DA-85EC-59A684F43888}"/>
              </a:ext>
            </a:extLst>
          </p:cNvPr>
          <p:cNvSpPr>
            <a:spLocks noGrp="1"/>
          </p:cNvSpPr>
          <p:nvPr>
            <p:ph type="body" sz="quarter" idx="11"/>
          </p:nvPr>
        </p:nvSpPr>
        <p:spPr/>
        <p:txBody>
          <a:bodyPr/>
          <a:lstStyle/>
          <a:p>
            <a:endParaRPr lang="es-CO" dirty="0"/>
          </a:p>
        </p:txBody>
      </p:sp>
      <p:sp>
        <p:nvSpPr>
          <p:cNvPr id="5" name="Marcador de texto 4">
            <a:extLst>
              <a:ext uri="{FF2B5EF4-FFF2-40B4-BE49-F238E27FC236}">
                <a16:creationId xmlns:a16="http://schemas.microsoft.com/office/drawing/2014/main" id="{16C3FF16-8BFC-454A-B001-BEBC0B7731ED}"/>
              </a:ext>
            </a:extLst>
          </p:cNvPr>
          <p:cNvSpPr>
            <a:spLocks noGrp="1"/>
          </p:cNvSpPr>
          <p:nvPr>
            <p:ph type="body" sz="quarter" idx="12"/>
          </p:nvPr>
        </p:nvSpPr>
        <p:spPr/>
        <p:txBody>
          <a:bodyPr/>
          <a:lstStyle/>
          <a:p>
            <a:endParaRPr lang="es-CO" dirty="0"/>
          </a:p>
        </p:txBody>
      </p:sp>
      <p:sp>
        <p:nvSpPr>
          <p:cNvPr id="6" name="Marcador de texto 5">
            <a:extLst>
              <a:ext uri="{FF2B5EF4-FFF2-40B4-BE49-F238E27FC236}">
                <a16:creationId xmlns:a16="http://schemas.microsoft.com/office/drawing/2014/main" id="{D3B25B48-E75F-4D09-9DEC-67F004FA6603}"/>
              </a:ext>
            </a:extLst>
          </p:cNvPr>
          <p:cNvSpPr>
            <a:spLocks noGrp="1"/>
          </p:cNvSpPr>
          <p:nvPr>
            <p:ph type="body" sz="quarter" idx="13"/>
          </p:nvPr>
        </p:nvSpPr>
        <p:spPr/>
        <p:txBody>
          <a:bodyPr>
            <a:normAutofit fontScale="92500" lnSpcReduction="20000"/>
          </a:bodyPr>
          <a:lstStyle/>
          <a:p>
            <a:r>
              <a:rPr lang="es-CO" dirty="0"/>
              <a:t>correo@uao.edu.co</a:t>
            </a:r>
          </a:p>
        </p:txBody>
      </p:sp>
      <p:sp>
        <p:nvSpPr>
          <p:cNvPr id="7" name="Marcador de texto 6">
            <a:extLst>
              <a:ext uri="{FF2B5EF4-FFF2-40B4-BE49-F238E27FC236}">
                <a16:creationId xmlns:a16="http://schemas.microsoft.com/office/drawing/2014/main" id="{3798BF25-0F85-4893-BBC9-5C2C5AF14BB6}"/>
              </a:ext>
            </a:extLst>
          </p:cNvPr>
          <p:cNvSpPr>
            <a:spLocks noGrp="1"/>
          </p:cNvSpPr>
          <p:nvPr>
            <p:ph type="body" sz="quarter" idx="14"/>
          </p:nvPr>
        </p:nvSpPr>
        <p:spPr/>
        <p:txBody>
          <a:bodyPr>
            <a:normAutofit fontScale="92500" lnSpcReduction="20000"/>
          </a:bodyPr>
          <a:lstStyle/>
          <a:p>
            <a:r>
              <a:rPr lang="es-CO" dirty="0"/>
              <a:t>PBX. 602 318 8000, ext. </a:t>
            </a:r>
          </a:p>
        </p:txBody>
      </p:sp>
      <p:sp>
        <p:nvSpPr>
          <p:cNvPr id="8" name="Marcador de texto 7">
            <a:extLst>
              <a:ext uri="{FF2B5EF4-FFF2-40B4-BE49-F238E27FC236}">
                <a16:creationId xmlns:a16="http://schemas.microsoft.com/office/drawing/2014/main" id="{AC2A18E2-A442-4DF5-B5B8-22944D376642}"/>
              </a:ext>
            </a:extLst>
          </p:cNvPr>
          <p:cNvSpPr>
            <a:spLocks noGrp="1"/>
          </p:cNvSpPr>
          <p:nvPr>
            <p:ph type="body" sz="quarter" idx="15"/>
          </p:nvPr>
        </p:nvSpPr>
        <p:spPr/>
        <p:txBody>
          <a:bodyPr>
            <a:normAutofit fontScale="92500" lnSpcReduction="20000"/>
          </a:bodyPr>
          <a:lstStyle/>
          <a:p>
            <a:r>
              <a:rPr lang="es-CO" dirty="0">
                <a:hlinkClick r:id="rId3">
                  <a:extLst>
                    <a:ext uri="{A12FA001-AC4F-418D-AE19-62706E023703}">
                      <ahyp:hlinkClr xmlns:ahyp="http://schemas.microsoft.com/office/drawing/2018/hyperlinkcolor" val="tx"/>
                    </a:ext>
                  </a:extLst>
                </a:hlinkClick>
              </a:rPr>
              <a:t>www.uao.edu.co</a:t>
            </a:r>
            <a:endParaRPr lang="es-CO" dirty="0"/>
          </a:p>
        </p:txBody>
      </p:sp>
    </p:spTree>
    <p:extLst>
      <p:ext uri="{BB962C8B-B14F-4D97-AF65-F5344CB8AC3E}">
        <p14:creationId xmlns:p14="http://schemas.microsoft.com/office/powerpoint/2010/main" val="368427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08C8D8-607D-44ED-9BEA-1FD772323692}"/>
              </a:ext>
            </a:extLst>
          </p:cNvPr>
          <p:cNvSpPr>
            <a:spLocks noGrp="1"/>
          </p:cNvSpPr>
          <p:nvPr>
            <p:ph type="title"/>
          </p:nvPr>
        </p:nvSpPr>
        <p:spPr/>
        <p:txBody>
          <a:bodyPr/>
          <a:lstStyle/>
          <a:p>
            <a:endParaRPr lang="es-CO"/>
          </a:p>
        </p:txBody>
      </p:sp>
      <p:pic>
        <p:nvPicPr>
          <p:cNvPr id="10" name="Marcador de posición de imagen 9">
            <a:extLst>
              <a:ext uri="{FF2B5EF4-FFF2-40B4-BE49-F238E27FC236}">
                <a16:creationId xmlns:a16="http://schemas.microsoft.com/office/drawing/2014/main" id="{47C293BF-6D67-44D3-ADCC-94AE12FF491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2439" b="12439"/>
          <a:stretch>
            <a:fillRect/>
          </a:stretch>
        </p:blipFill>
        <p:spPr/>
      </p:pic>
      <p:sp>
        <p:nvSpPr>
          <p:cNvPr id="4" name="Marcador de texto 3">
            <a:extLst>
              <a:ext uri="{FF2B5EF4-FFF2-40B4-BE49-F238E27FC236}">
                <a16:creationId xmlns:a16="http://schemas.microsoft.com/office/drawing/2014/main" id="{3A290022-06CE-440C-93A2-98B4C4BD0881}"/>
              </a:ext>
            </a:extLst>
          </p:cNvPr>
          <p:cNvSpPr>
            <a:spLocks noGrp="1"/>
          </p:cNvSpPr>
          <p:nvPr>
            <p:ph type="body" sz="quarter" idx="11"/>
          </p:nvPr>
        </p:nvSpPr>
        <p:spPr/>
        <p:txBody>
          <a:bodyPr/>
          <a:lstStyle/>
          <a:p>
            <a:endParaRPr lang="es-CO"/>
          </a:p>
        </p:txBody>
      </p:sp>
      <p:sp>
        <p:nvSpPr>
          <p:cNvPr id="5" name="Marcador de texto 4">
            <a:extLst>
              <a:ext uri="{FF2B5EF4-FFF2-40B4-BE49-F238E27FC236}">
                <a16:creationId xmlns:a16="http://schemas.microsoft.com/office/drawing/2014/main" id="{1CC356EC-5CAC-4273-A973-18737385E6AC}"/>
              </a:ext>
            </a:extLst>
          </p:cNvPr>
          <p:cNvSpPr>
            <a:spLocks noGrp="1"/>
          </p:cNvSpPr>
          <p:nvPr>
            <p:ph type="body" sz="quarter" idx="12"/>
          </p:nvPr>
        </p:nvSpPr>
        <p:spPr/>
        <p:txBody>
          <a:bodyPr/>
          <a:lstStyle/>
          <a:p>
            <a:endParaRPr lang="es-CO"/>
          </a:p>
        </p:txBody>
      </p:sp>
      <p:sp>
        <p:nvSpPr>
          <p:cNvPr id="6" name="Marcador de texto 5">
            <a:extLst>
              <a:ext uri="{FF2B5EF4-FFF2-40B4-BE49-F238E27FC236}">
                <a16:creationId xmlns:a16="http://schemas.microsoft.com/office/drawing/2014/main" id="{86F2F573-F89F-4182-A7A4-6BC78873B72A}"/>
              </a:ext>
            </a:extLst>
          </p:cNvPr>
          <p:cNvSpPr>
            <a:spLocks noGrp="1"/>
          </p:cNvSpPr>
          <p:nvPr>
            <p:ph type="body" sz="quarter" idx="13"/>
          </p:nvPr>
        </p:nvSpPr>
        <p:spPr/>
        <p:txBody>
          <a:bodyPr/>
          <a:lstStyle/>
          <a:p>
            <a:r>
              <a:rPr lang="es-CO" dirty="0"/>
              <a:t>correo@uao.edu.co</a:t>
            </a:r>
          </a:p>
        </p:txBody>
      </p:sp>
      <p:sp>
        <p:nvSpPr>
          <p:cNvPr id="7" name="Marcador de texto 6">
            <a:extLst>
              <a:ext uri="{FF2B5EF4-FFF2-40B4-BE49-F238E27FC236}">
                <a16:creationId xmlns:a16="http://schemas.microsoft.com/office/drawing/2014/main" id="{B1781A17-8E90-4845-A28A-D5AF7A27662D}"/>
              </a:ext>
            </a:extLst>
          </p:cNvPr>
          <p:cNvSpPr>
            <a:spLocks noGrp="1"/>
          </p:cNvSpPr>
          <p:nvPr>
            <p:ph type="body" sz="quarter" idx="14"/>
          </p:nvPr>
        </p:nvSpPr>
        <p:spPr/>
        <p:txBody>
          <a:bodyPr>
            <a:noAutofit/>
          </a:bodyPr>
          <a:lstStyle/>
          <a:p>
            <a:r>
              <a:rPr lang="es-CO" dirty="0"/>
              <a:t>PBX. </a:t>
            </a:r>
            <a:r>
              <a:rPr lang="es-CO"/>
              <a:t>602 318 </a:t>
            </a:r>
            <a:r>
              <a:rPr lang="es-CO" dirty="0"/>
              <a:t>8000, ext. </a:t>
            </a:r>
          </a:p>
        </p:txBody>
      </p:sp>
      <p:sp>
        <p:nvSpPr>
          <p:cNvPr id="8" name="Marcador de texto 7">
            <a:extLst>
              <a:ext uri="{FF2B5EF4-FFF2-40B4-BE49-F238E27FC236}">
                <a16:creationId xmlns:a16="http://schemas.microsoft.com/office/drawing/2014/main" id="{6A2FB998-8E15-4908-8D09-9B1121F736D5}"/>
              </a:ext>
            </a:extLst>
          </p:cNvPr>
          <p:cNvSpPr>
            <a:spLocks noGrp="1"/>
          </p:cNvSpPr>
          <p:nvPr>
            <p:ph type="body" sz="quarter" idx="15"/>
          </p:nvPr>
        </p:nvSpPr>
        <p:spPr/>
        <p:txBody>
          <a:bodyPr/>
          <a:lstStyle/>
          <a:p>
            <a:r>
              <a:rPr lang="es-CO" dirty="0">
                <a:hlinkClick r:id="rId3">
                  <a:extLst>
                    <a:ext uri="{A12FA001-AC4F-418D-AE19-62706E023703}">
                      <ahyp:hlinkClr xmlns:ahyp="http://schemas.microsoft.com/office/drawing/2018/hyperlinkcolor" val="tx"/>
                    </a:ext>
                  </a:extLst>
                </a:hlinkClick>
              </a:rPr>
              <a:t>www.uao.edu.co</a:t>
            </a:r>
            <a:endParaRPr lang="es-CO" dirty="0"/>
          </a:p>
        </p:txBody>
      </p:sp>
    </p:spTree>
    <p:extLst>
      <p:ext uri="{BB962C8B-B14F-4D97-AF65-F5344CB8AC3E}">
        <p14:creationId xmlns:p14="http://schemas.microsoft.com/office/powerpoint/2010/main" val="1669027709"/>
      </p:ext>
    </p:extLst>
  </p:cSld>
  <p:clrMapOvr>
    <a:masterClrMapping/>
  </p:clrMapOvr>
</p:sld>
</file>

<file path=ppt/theme/theme1.xml><?xml version="1.0" encoding="utf-8"?>
<a:theme xmlns:a="http://schemas.openxmlformats.org/drawingml/2006/main" name="Tema de Office">
  <a:themeElements>
    <a:clrScheme name="UAO">
      <a:dk1>
        <a:srgbClr val="FF051E"/>
      </a:dk1>
      <a:lt1>
        <a:srgbClr val="FFFFFF"/>
      </a:lt1>
      <a:dk2>
        <a:srgbClr val="AC0B32"/>
      </a:dk2>
      <a:lt2>
        <a:srgbClr val="FBF5EC"/>
      </a:lt2>
      <a:accent1>
        <a:srgbClr val="000000"/>
      </a:accent1>
      <a:accent2>
        <a:srgbClr val="FF4503"/>
      </a:accent2>
      <a:accent3>
        <a:srgbClr val="FE9800"/>
      </a:accent3>
      <a:accent4>
        <a:srgbClr val="00C6A1"/>
      </a:accent4>
      <a:accent5>
        <a:srgbClr val="009AE6"/>
      </a:accent5>
      <a:accent6>
        <a:srgbClr val="9B4CD7"/>
      </a:accent6>
      <a:hlink>
        <a:srgbClr val="FF051E"/>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TotalTime>
  <Words>287</Words>
  <Application>Microsoft Office PowerPoint</Application>
  <PresentationFormat>Panorámica</PresentationFormat>
  <Paragraphs>19</Paragraphs>
  <Slides>5</Slides>
  <Notes>0</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5</vt:i4>
      </vt:variant>
    </vt:vector>
  </HeadingPairs>
  <TitlesOfParts>
    <vt:vector size="7" baseType="lpstr">
      <vt:lpstr>Arial</vt:lpstr>
      <vt:lpstr>Tema de Office</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Andres Felipe Mambuscay Oidor</dc:creator>
  <cp:lastModifiedBy>Marielly Pino Suarez</cp:lastModifiedBy>
  <cp:revision>42</cp:revision>
  <dcterms:created xsi:type="dcterms:W3CDTF">2026-03-20T13:48:31Z</dcterms:created>
  <dcterms:modified xsi:type="dcterms:W3CDTF">2026-04-07T13:44:39Z</dcterms:modified>
</cp:coreProperties>
</file>