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0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728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443A950-0C04-FAA2-BCF6-54891F0F81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FED133-B8FB-23DE-1A3E-7140A4DB2A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D9DB0-334B-E542-A55A-2A458815D4AF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3298E9-A75B-AA8F-F975-425907F610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EB95F81-919D-0A23-A4A7-DDE5A9137D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3443A-0D65-774F-BAFD-357DA303D3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6946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A9D67-8452-7D41-B763-0B3779C05297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3753D-29EE-EC46-8820-B2545052B2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611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D7BC2DD-1146-C535-B4D8-B504A37F8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89D52EC-9058-1B34-D8B9-1A1C12487F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1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8CFE4F-3123-D6F6-4CE3-D93E2686B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897BAA-7F0D-BB7A-4C02-670B24246D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D2E658-108C-3F7F-5405-1006041F2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D542A7-A378-0D27-FD2A-0FDB71E61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4D34670-7468-EE29-9ADA-006AAA1D04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1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5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9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6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593E4-C29A-74BC-3E80-83756F064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83E1C4-4803-9850-0CF4-CA9146353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E450726-CB36-C45D-8BAD-28881E5B12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8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46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4F7AE90-7D24-69C2-26F5-31533157FAAA}"/>
              </a:ext>
            </a:extLst>
          </p:cNvPr>
          <p:cNvSpPr txBox="1"/>
          <p:nvPr/>
        </p:nvSpPr>
        <p:spPr>
          <a:xfrm>
            <a:off x="688489" y="2259449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bg1"/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7455DC-75C7-A71F-7D02-D420138BED29}"/>
              </a:ext>
            </a:extLst>
          </p:cNvPr>
          <p:cNvSpPr txBox="1"/>
          <p:nvPr/>
        </p:nvSpPr>
        <p:spPr>
          <a:xfrm>
            <a:off x="688489" y="2998113"/>
            <a:ext cx="6540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>
                <a:solidFill>
                  <a:schemeClr val="bg1"/>
                </a:solidFill>
              </a:rPr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52348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F0D24EF-2331-03E8-D1C5-D9DFCE92C12A}"/>
              </a:ext>
            </a:extLst>
          </p:cNvPr>
          <p:cNvSpPr txBox="1"/>
          <p:nvPr/>
        </p:nvSpPr>
        <p:spPr>
          <a:xfrm>
            <a:off x="1097280" y="64546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007159B-1FA1-FCA8-2D4A-8A1C403B7E19}"/>
              </a:ext>
            </a:extLst>
          </p:cNvPr>
          <p:cNvSpPr txBox="1"/>
          <p:nvPr/>
        </p:nvSpPr>
        <p:spPr>
          <a:xfrm>
            <a:off x="1097280" y="1384125"/>
            <a:ext cx="84662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959737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DAA31A2-FF2A-C8FC-2F6D-B270C9BF0125}"/>
              </a:ext>
            </a:extLst>
          </p:cNvPr>
          <p:cNvSpPr txBox="1"/>
          <p:nvPr/>
        </p:nvSpPr>
        <p:spPr>
          <a:xfrm>
            <a:off x="1097280" y="64546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970DE5F-4A38-808C-CD35-8B9372594D80}"/>
              </a:ext>
            </a:extLst>
          </p:cNvPr>
          <p:cNvSpPr txBox="1"/>
          <p:nvPr/>
        </p:nvSpPr>
        <p:spPr>
          <a:xfrm>
            <a:off x="1097280" y="1384125"/>
            <a:ext cx="84662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364924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723608C-CBDA-0946-C501-01A133132193}"/>
              </a:ext>
            </a:extLst>
          </p:cNvPr>
          <p:cNvSpPr txBox="1"/>
          <p:nvPr/>
        </p:nvSpPr>
        <p:spPr>
          <a:xfrm>
            <a:off x="1097280" y="64546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E345ACA-7969-B847-97F0-297938CBCA3D}"/>
              </a:ext>
            </a:extLst>
          </p:cNvPr>
          <p:cNvSpPr txBox="1"/>
          <p:nvPr/>
        </p:nvSpPr>
        <p:spPr>
          <a:xfrm>
            <a:off x="1097280" y="1384125"/>
            <a:ext cx="84662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291532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6C348DF-0484-1B56-E4F7-6B1DE6EA5099}"/>
              </a:ext>
            </a:extLst>
          </p:cNvPr>
          <p:cNvSpPr txBox="1"/>
          <p:nvPr/>
        </p:nvSpPr>
        <p:spPr>
          <a:xfrm>
            <a:off x="1097280" y="64546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C5E958B-77E9-1104-8877-A0D55076CC25}"/>
              </a:ext>
            </a:extLst>
          </p:cNvPr>
          <p:cNvSpPr txBox="1"/>
          <p:nvPr/>
        </p:nvSpPr>
        <p:spPr>
          <a:xfrm>
            <a:off x="1097280" y="1384125"/>
            <a:ext cx="84662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1221172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086791B-CE7B-B8C5-A7F3-6FA06FE33216}"/>
              </a:ext>
            </a:extLst>
          </p:cNvPr>
          <p:cNvSpPr txBox="1"/>
          <p:nvPr/>
        </p:nvSpPr>
        <p:spPr>
          <a:xfrm>
            <a:off x="1097280" y="64546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480B63D-6CC5-4CAF-84AE-BA0DACE70B3F}"/>
              </a:ext>
            </a:extLst>
          </p:cNvPr>
          <p:cNvSpPr txBox="1"/>
          <p:nvPr/>
        </p:nvSpPr>
        <p:spPr>
          <a:xfrm>
            <a:off x="1097280" y="1384125"/>
            <a:ext cx="84662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468874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E85435E-38A7-46C2-1529-5E66DB9F9681}"/>
              </a:ext>
            </a:extLst>
          </p:cNvPr>
          <p:cNvSpPr txBox="1"/>
          <p:nvPr/>
        </p:nvSpPr>
        <p:spPr>
          <a:xfrm>
            <a:off x="5368066" y="86810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88A19FD-4468-4402-48E8-6F864FC3525A}"/>
              </a:ext>
            </a:extLst>
          </p:cNvPr>
          <p:cNvSpPr txBox="1"/>
          <p:nvPr/>
        </p:nvSpPr>
        <p:spPr>
          <a:xfrm>
            <a:off x="5368066" y="1606766"/>
            <a:ext cx="58306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8918456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28</Words>
  <Application>Microsoft Macintosh PowerPoint</Application>
  <PresentationFormat>Panorámica</PresentationFormat>
  <Paragraphs>14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Usuario de Microsoft Office</cp:lastModifiedBy>
  <cp:revision>19</cp:revision>
  <dcterms:created xsi:type="dcterms:W3CDTF">2022-05-03T14:16:35Z</dcterms:created>
  <dcterms:modified xsi:type="dcterms:W3CDTF">2023-01-11T16:56:53Z</dcterms:modified>
</cp:coreProperties>
</file>