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4" r:id="rId2"/>
    <p:sldId id="265" r:id="rId3"/>
    <p:sldId id="266" r:id="rId4"/>
    <p:sldId id="267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6"/>
    <p:restoredTop sz="94674"/>
  </p:normalViewPr>
  <p:slideViewPr>
    <p:cSldViewPr snapToGrid="0" snapToObjects="1">
      <p:cViewPr>
        <p:scale>
          <a:sx n="119" d="100"/>
          <a:sy n="119" d="100"/>
        </p:scale>
        <p:origin x="6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728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443A950-0C04-FAA2-BCF6-54891F0F81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FED133-B8FB-23DE-1A3E-7140A4DB2A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D9DB0-334B-E542-A55A-2A458815D4AF}" type="datetimeFigureOut">
              <a:rPr lang="es-CO" smtClean="0"/>
              <a:t>11/01/23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33298E9-A75B-AA8F-F975-425907F610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EB95F81-919D-0A23-A4A7-DDE5A9137D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3443A-0D65-774F-BAFD-357DA303D3D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6946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A9D67-8452-7D41-B763-0B3779C05297}" type="datetimeFigureOut">
              <a:rPr lang="es-CO" smtClean="0"/>
              <a:t>11/01/23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3753D-29EE-EC46-8820-B2545052B2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6117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D7BC2DD-1146-C535-B4D8-B504A37F84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89D52EC-9058-1B34-D8B9-1A1C12487F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1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8CFE4F-3123-D6F6-4CE3-D93E2686B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897BAA-7F0D-BB7A-4C02-670B24246D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D08458-3A2C-204A-A499-954E06BC7CEC}" type="datetimeFigureOut">
              <a:rPr lang="es-CO" smtClean="0"/>
              <a:t>11/01/23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D2E658-108C-3F7F-5405-1006041F2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D542A7-A378-0D27-FD2A-0FDB71E61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724AB-8B5A-5A4F-860E-D6E00CBFDFAB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4D34670-7468-EE29-9ADA-006AAA1D04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1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76B8A-13E0-BD5E-6B60-1F6CB202B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BFB65E-85E2-5A14-5DAE-9A61A305E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ED4F21-D53A-67B1-738A-109128E8C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D08458-3A2C-204A-A499-954E06BC7CEC}" type="datetimeFigureOut">
              <a:rPr lang="es-CO" smtClean="0"/>
              <a:t>11/01/23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12C73-1A3D-73B2-DF87-930CC5506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B53627-FECF-4411-864F-99DF52263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724AB-8B5A-5A4F-860E-D6E00CBFDFAB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F2B2A31-2232-210B-F73C-9341A90B2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50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76B8A-13E0-BD5E-6B60-1F6CB202B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BFB65E-85E2-5A14-5DAE-9A61A305E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ED4F21-D53A-67B1-738A-109128E8C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D08458-3A2C-204A-A499-954E06BC7CEC}" type="datetimeFigureOut">
              <a:rPr lang="es-CO" smtClean="0"/>
              <a:t>11/01/23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12C73-1A3D-73B2-DF87-930CC5506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B53627-FECF-4411-864F-99DF52263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724AB-8B5A-5A4F-860E-D6E00CBFDFAB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F2B2A31-2232-210B-F73C-9341A90B2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0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46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4F7AE90-7D24-69C2-26F5-31533157FAAA}"/>
              </a:ext>
            </a:extLst>
          </p:cNvPr>
          <p:cNvSpPr txBox="1"/>
          <p:nvPr/>
        </p:nvSpPr>
        <p:spPr>
          <a:xfrm>
            <a:off x="5457714" y="591671"/>
            <a:ext cx="62143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200" b="1" dirty="0">
                <a:solidFill>
                  <a:schemeClr val="tx2">
                    <a:lumMod val="75000"/>
                  </a:schemeClr>
                </a:solidFill>
              </a:rPr>
              <a:t>TITULO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D7455DC-75C7-A71F-7D02-D420138BED29}"/>
              </a:ext>
            </a:extLst>
          </p:cNvPr>
          <p:cNvSpPr txBox="1"/>
          <p:nvPr/>
        </p:nvSpPr>
        <p:spPr>
          <a:xfrm>
            <a:off x="5457714" y="1699708"/>
            <a:ext cx="62143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dirty="0"/>
              <a:t>Cuerpo de texto</a:t>
            </a:r>
          </a:p>
        </p:txBody>
      </p:sp>
    </p:spTree>
    <p:extLst>
      <p:ext uri="{BB962C8B-B14F-4D97-AF65-F5344CB8AC3E}">
        <p14:creationId xmlns:p14="http://schemas.microsoft.com/office/powerpoint/2010/main" val="52348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A07ACA1-6610-D30A-F02A-651D4E88D6DB}"/>
              </a:ext>
            </a:extLst>
          </p:cNvPr>
          <p:cNvSpPr txBox="1"/>
          <p:nvPr/>
        </p:nvSpPr>
        <p:spPr>
          <a:xfrm>
            <a:off x="5457714" y="591671"/>
            <a:ext cx="62143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200" b="1" dirty="0">
                <a:solidFill>
                  <a:schemeClr val="bg1"/>
                </a:solidFill>
              </a:rPr>
              <a:t>TITULO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DD0DE7B-3442-E4B8-16B4-23D77C61FEF4}"/>
              </a:ext>
            </a:extLst>
          </p:cNvPr>
          <p:cNvSpPr txBox="1"/>
          <p:nvPr/>
        </p:nvSpPr>
        <p:spPr>
          <a:xfrm>
            <a:off x="5457714" y="1699708"/>
            <a:ext cx="62143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dirty="0">
                <a:solidFill>
                  <a:schemeClr val="bg1"/>
                </a:solidFill>
              </a:rPr>
              <a:t>Cuerpo de texto</a:t>
            </a:r>
          </a:p>
        </p:txBody>
      </p:sp>
    </p:spTree>
    <p:extLst>
      <p:ext uri="{BB962C8B-B14F-4D97-AF65-F5344CB8AC3E}">
        <p14:creationId xmlns:p14="http://schemas.microsoft.com/office/powerpoint/2010/main" val="166228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C007DB2-50FE-95D1-2F18-7296B205C401}"/>
              </a:ext>
            </a:extLst>
          </p:cNvPr>
          <p:cNvSpPr txBox="1"/>
          <p:nvPr/>
        </p:nvSpPr>
        <p:spPr>
          <a:xfrm>
            <a:off x="509196" y="774551"/>
            <a:ext cx="62143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200" b="1" dirty="0">
                <a:solidFill>
                  <a:schemeClr val="tx2">
                    <a:lumMod val="75000"/>
                  </a:schemeClr>
                </a:solidFill>
              </a:rPr>
              <a:t>TITULO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92D8B19-496C-E6ED-E0A4-86FB57FF9BA7}"/>
              </a:ext>
            </a:extLst>
          </p:cNvPr>
          <p:cNvSpPr txBox="1"/>
          <p:nvPr/>
        </p:nvSpPr>
        <p:spPr>
          <a:xfrm>
            <a:off x="509196" y="1882588"/>
            <a:ext cx="5439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dirty="0"/>
              <a:t>Cuerpo de texto</a:t>
            </a:r>
          </a:p>
        </p:txBody>
      </p:sp>
    </p:spTree>
    <p:extLst>
      <p:ext uri="{BB962C8B-B14F-4D97-AF65-F5344CB8AC3E}">
        <p14:creationId xmlns:p14="http://schemas.microsoft.com/office/powerpoint/2010/main" val="29556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686626E4-C94A-07EC-ACF3-60BF03B7706D}"/>
              </a:ext>
            </a:extLst>
          </p:cNvPr>
          <p:cNvSpPr/>
          <p:nvPr/>
        </p:nvSpPr>
        <p:spPr>
          <a:xfrm>
            <a:off x="639244" y="965311"/>
            <a:ext cx="3958814" cy="2324911"/>
          </a:xfrm>
          <a:prstGeom prst="roundRect">
            <a:avLst>
              <a:gd name="adj" fmla="val 3044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0C2CA2F2-1E2F-888E-763E-0AFFF79129BB}"/>
              </a:ext>
            </a:extLst>
          </p:cNvPr>
          <p:cNvSpPr/>
          <p:nvPr/>
        </p:nvSpPr>
        <p:spPr>
          <a:xfrm>
            <a:off x="639244" y="3816088"/>
            <a:ext cx="3958814" cy="2324911"/>
          </a:xfrm>
          <a:prstGeom prst="roundRect">
            <a:avLst>
              <a:gd name="adj" fmla="val 3044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EAF1B2A-AC62-7140-84F8-86B5038EA069}"/>
              </a:ext>
            </a:extLst>
          </p:cNvPr>
          <p:cNvSpPr txBox="1"/>
          <p:nvPr/>
        </p:nvSpPr>
        <p:spPr>
          <a:xfrm>
            <a:off x="5511502" y="1843284"/>
            <a:ext cx="62143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200" b="1" dirty="0">
                <a:solidFill>
                  <a:schemeClr val="tx2">
                    <a:lumMod val="75000"/>
                  </a:schemeClr>
                </a:solidFill>
              </a:rPr>
              <a:t>TITULO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9B04B2E-67B4-6D11-E53D-FCEDCAC659A8}"/>
              </a:ext>
            </a:extLst>
          </p:cNvPr>
          <p:cNvSpPr txBox="1"/>
          <p:nvPr/>
        </p:nvSpPr>
        <p:spPr>
          <a:xfrm>
            <a:off x="5511502" y="2951321"/>
            <a:ext cx="62143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dirty="0"/>
              <a:t>Cuerpo de texto</a:t>
            </a:r>
          </a:p>
        </p:txBody>
      </p:sp>
    </p:spTree>
    <p:extLst>
      <p:ext uri="{BB962C8B-B14F-4D97-AF65-F5344CB8AC3E}">
        <p14:creationId xmlns:p14="http://schemas.microsoft.com/office/powerpoint/2010/main" val="34369212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s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16</Words>
  <Application>Microsoft Macintosh PowerPoint</Application>
  <PresentationFormat>Panorámica</PresentationFormat>
  <Paragraphs>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Usuario de Microsoft Office</cp:lastModifiedBy>
  <cp:revision>20</cp:revision>
  <dcterms:created xsi:type="dcterms:W3CDTF">2022-05-03T14:16:35Z</dcterms:created>
  <dcterms:modified xsi:type="dcterms:W3CDTF">2023-01-11T16:51:42Z</dcterms:modified>
</cp:coreProperties>
</file>