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82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728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443A950-0C04-FAA2-BCF6-54891F0F81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DFED133-B8FB-23DE-1A3E-7140A4DB2A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D9DB0-334B-E542-A55A-2A458815D4AF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33298E9-A75B-AA8F-F975-425907F610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EB95F81-919D-0A23-A4A7-DDE5A9137D9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3443A-0D65-774F-BAFD-357DA303D3D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6946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A9D67-8452-7D41-B763-0B3779C05297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3753D-29EE-EC46-8820-B2545052B2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611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CD7BC2DD-1146-C535-B4D8-B504A37F8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89D52EC-9058-1B34-D8B9-1A1C12487F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012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8CFE4F-3123-D6F6-4CE3-D93E2686B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897BAA-7F0D-BB7A-4C02-670B24246D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D2E658-108C-3F7F-5405-1006041F2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D542A7-A378-0D27-FD2A-0FDB71E61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4D34670-7468-EE29-9ADA-006AAA1D04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1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76B8A-13E0-BD5E-6B60-1F6CB202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BFB65E-85E2-5A14-5DAE-9A61A305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ED4F21-D53A-67B1-738A-109128E8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12C73-1A3D-73B2-DF87-930CC550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B53627-FECF-4411-864F-99DF5226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F2B2A31-2232-210B-F73C-9341A90B2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5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76B8A-13E0-BD5E-6B60-1F6CB202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BFB65E-85E2-5A14-5DAE-9A61A305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ED4F21-D53A-67B1-738A-109128E8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12C73-1A3D-73B2-DF87-930CC550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B53627-FECF-4411-864F-99DF5226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F2B2A31-2232-210B-F73C-9341A90B2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76B8A-13E0-BD5E-6B60-1F6CB202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BFB65E-85E2-5A14-5DAE-9A61A305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ED4F21-D53A-67B1-738A-109128E8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12C73-1A3D-73B2-DF87-930CC550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B53627-FECF-4411-864F-99DF5226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F2B2A31-2232-210B-F73C-9341A90B2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9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76B8A-13E0-BD5E-6B60-1F6CB202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BFB65E-85E2-5A14-5DAE-9A61A305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ED4F21-D53A-67B1-738A-109128E8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D08458-3A2C-204A-A499-954E06BC7CEC}" type="datetimeFigureOut">
              <a:rPr lang="es-CO" smtClean="0"/>
              <a:t>11/01/23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E12C73-1A3D-73B2-DF87-930CC550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B53627-FECF-4411-864F-99DF5226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724AB-8B5A-5A4F-860E-D6E00CBFDFAB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F2B2A31-2232-210B-F73C-9341A90B2C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63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593E4-C29A-74BC-3E80-83756F064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83E1C4-4803-9850-0CF4-CA9146353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E450726-CB36-C45D-8BAD-28881E5B12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8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46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2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74F7AE90-7D24-69C2-26F5-31533157FAAA}"/>
              </a:ext>
            </a:extLst>
          </p:cNvPr>
          <p:cNvSpPr txBox="1"/>
          <p:nvPr/>
        </p:nvSpPr>
        <p:spPr>
          <a:xfrm>
            <a:off x="4851699" y="591671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D7455DC-75C7-A71F-7D02-D420138BED29}"/>
              </a:ext>
            </a:extLst>
          </p:cNvPr>
          <p:cNvSpPr txBox="1"/>
          <p:nvPr/>
        </p:nvSpPr>
        <p:spPr>
          <a:xfrm>
            <a:off x="4851699" y="1699708"/>
            <a:ext cx="6734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523481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F0D24EF-2331-03E8-D1C5-D9DFCE92C12A}"/>
              </a:ext>
            </a:extLst>
          </p:cNvPr>
          <p:cNvSpPr txBox="1"/>
          <p:nvPr/>
        </p:nvSpPr>
        <p:spPr>
          <a:xfrm>
            <a:off x="656217" y="1538346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007159B-1FA1-FCA8-2D4A-8A1C403B7E19}"/>
              </a:ext>
            </a:extLst>
          </p:cNvPr>
          <p:cNvSpPr txBox="1"/>
          <p:nvPr/>
        </p:nvSpPr>
        <p:spPr>
          <a:xfrm>
            <a:off x="656217" y="2571077"/>
            <a:ext cx="6734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959737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1140FDB2-1CFF-CDB7-C448-D798BB8AA0AD}"/>
              </a:ext>
            </a:extLst>
          </p:cNvPr>
          <p:cNvSpPr txBox="1"/>
          <p:nvPr/>
        </p:nvSpPr>
        <p:spPr>
          <a:xfrm>
            <a:off x="2990626" y="1007952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342FF02-02B1-F9D4-8DED-A3DE4C469BB7}"/>
              </a:ext>
            </a:extLst>
          </p:cNvPr>
          <p:cNvSpPr txBox="1"/>
          <p:nvPr/>
        </p:nvSpPr>
        <p:spPr>
          <a:xfrm>
            <a:off x="2990626" y="2040683"/>
            <a:ext cx="6734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364924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7E3285EF-68A2-C5C1-972A-87CFBBDB20FF}"/>
              </a:ext>
            </a:extLst>
          </p:cNvPr>
          <p:cNvSpPr txBox="1"/>
          <p:nvPr/>
        </p:nvSpPr>
        <p:spPr>
          <a:xfrm>
            <a:off x="2990626" y="1007952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A624494-6B06-7335-FEF7-83DABDF8D2E4}"/>
              </a:ext>
            </a:extLst>
          </p:cNvPr>
          <p:cNvSpPr txBox="1"/>
          <p:nvPr/>
        </p:nvSpPr>
        <p:spPr>
          <a:xfrm>
            <a:off x="2990626" y="2040683"/>
            <a:ext cx="6734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2915327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E361449-A825-14F6-6166-E1521C30CD54}"/>
              </a:ext>
            </a:extLst>
          </p:cNvPr>
          <p:cNvSpPr txBox="1"/>
          <p:nvPr/>
        </p:nvSpPr>
        <p:spPr>
          <a:xfrm>
            <a:off x="2990626" y="1007952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C127EC6-4F83-3C3A-1828-F68B0BC40460}"/>
              </a:ext>
            </a:extLst>
          </p:cNvPr>
          <p:cNvSpPr txBox="1"/>
          <p:nvPr/>
        </p:nvSpPr>
        <p:spPr>
          <a:xfrm>
            <a:off x="2990626" y="2040683"/>
            <a:ext cx="6734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1221172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ECB4759-B8D2-DF17-2255-9C55CB1DDAFC}"/>
              </a:ext>
            </a:extLst>
          </p:cNvPr>
          <p:cNvSpPr txBox="1"/>
          <p:nvPr/>
        </p:nvSpPr>
        <p:spPr>
          <a:xfrm>
            <a:off x="2990626" y="1007952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92332FB-35AD-A492-A3FA-7F2D7503032D}"/>
              </a:ext>
            </a:extLst>
          </p:cNvPr>
          <p:cNvSpPr txBox="1"/>
          <p:nvPr/>
        </p:nvSpPr>
        <p:spPr>
          <a:xfrm>
            <a:off x="2990626" y="2040683"/>
            <a:ext cx="6734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468874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E85435E-38A7-46C2-1529-5E66DB9F9681}"/>
              </a:ext>
            </a:extLst>
          </p:cNvPr>
          <p:cNvSpPr txBox="1"/>
          <p:nvPr/>
        </p:nvSpPr>
        <p:spPr>
          <a:xfrm>
            <a:off x="2990626" y="1007952"/>
            <a:ext cx="6540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200" b="1" dirty="0">
                <a:solidFill>
                  <a:schemeClr val="tx2">
                    <a:lumMod val="75000"/>
                  </a:schemeClr>
                </a:solidFill>
              </a:rPr>
              <a:t>TITULO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88A19FD-4468-4402-48E8-6F864FC3525A}"/>
              </a:ext>
            </a:extLst>
          </p:cNvPr>
          <p:cNvSpPr txBox="1"/>
          <p:nvPr/>
        </p:nvSpPr>
        <p:spPr>
          <a:xfrm>
            <a:off x="2990626" y="2040683"/>
            <a:ext cx="6734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Cuerpo de texto</a:t>
            </a:r>
          </a:p>
        </p:txBody>
      </p:sp>
    </p:spTree>
    <p:extLst>
      <p:ext uri="{BB962C8B-B14F-4D97-AF65-F5344CB8AC3E}">
        <p14:creationId xmlns:p14="http://schemas.microsoft.com/office/powerpoint/2010/main" val="8918456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s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28</Words>
  <Application>Microsoft Macintosh PowerPoint</Application>
  <PresentationFormat>Panorámica</PresentationFormat>
  <Paragraphs>14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Usuario de Microsoft Office</cp:lastModifiedBy>
  <cp:revision>16</cp:revision>
  <dcterms:created xsi:type="dcterms:W3CDTF">2022-05-03T14:16:35Z</dcterms:created>
  <dcterms:modified xsi:type="dcterms:W3CDTF">2023-01-11T16:28:23Z</dcterms:modified>
</cp:coreProperties>
</file>