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embeddedFontLst>
    <p:embeddedFont>
      <p:font typeface="Ubuntu"/>
      <p:regular r:id="rId14"/>
      <p:bold r:id="rId15"/>
      <p:italic r:id="rId16"/>
      <p:boldItalic r:id="rId17"/>
    </p:embeddedFont>
    <p:embeddedFont>
      <p:font typeface="Poppins"/>
      <p:regular r:id="rId18"/>
      <p:bold r:id="rId19"/>
      <p:italic r:id="rId20"/>
      <p:boldItalic r:id="rId21"/>
    </p:embeddedFont>
    <p:embeddedFont>
      <p:font typeface="Poppins ExtraBold"/>
      <p:bold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4" roundtripDataSignature="AMtx7mjX3U7cOpb0AUj30cU/9xsfUKf/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italic.fntdata"/><Relationship Id="rId11" Type="http://schemas.openxmlformats.org/officeDocument/2006/relationships/slide" Target="slides/slide7.xml"/><Relationship Id="rId22" Type="http://schemas.openxmlformats.org/officeDocument/2006/relationships/font" Target="fonts/PoppinsExtraBold-bold.fntdata"/><Relationship Id="rId10" Type="http://schemas.openxmlformats.org/officeDocument/2006/relationships/slide" Target="slides/slide6.xml"/><Relationship Id="rId21" Type="http://schemas.openxmlformats.org/officeDocument/2006/relationships/font" Target="fonts/Poppins-boldItalic.fntdata"/><Relationship Id="rId13" Type="http://schemas.openxmlformats.org/officeDocument/2006/relationships/slide" Target="slides/slide9.xml"/><Relationship Id="rId24" Type="http://customschemas.google.com/relationships/presentationmetadata" Target="metadata"/><Relationship Id="rId12" Type="http://schemas.openxmlformats.org/officeDocument/2006/relationships/slide" Target="slides/slide8.xml"/><Relationship Id="rId23" Type="http://schemas.openxmlformats.org/officeDocument/2006/relationships/font" Target="fonts/PoppinsExtraBold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Ubuntu-bold.fntdata"/><Relationship Id="rId14" Type="http://schemas.openxmlformats.org/officeDocument/2006/relationships/font" Target="fonts/Ubuntu-regular.fntdata"/><Relationship Id="rId17" Type="http://schemas.openxmlformats.org/officeDocument/2006/relationships/font" Target="fonts/Ubuntu-boldItalic.fntdata"/><Relationship Id="rId16" Type="http://schemas.openxmlformats.org/officeDocument/2006/relationships/font" Target="fonts/Ubuntu-italic.fntdata"/><Relationship Id="rId5" Type="http://schemas.openxmlformats.org/officeDocument/2006/relationships/slide" Target="slides/slide1.xml"/><Relationship Id="rId19" Type="http://schemas.openxmlformats.org/officeDocument/2006/relationships/font" Target="fonts/Poppins-bold.fntdata"/><Relationship Id="rId6" Type="http://schemas.openxmlformats.org/officeDocument/2006/relationships/slide" Target="slides/slide2.xml"/><Relationship Id="rId18" Type="http://schemas.openxmlformats.org/officeDocument/2006/relationships/font" Target="fonts/Poppins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19.jp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19.jpg"/><Relationship Id="rId6" Type="http://schemas.openxmlformats.org/officeDocument/2006/relationships/image" Target="../media/image1.png"/><Relationship Id="rId7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19.jp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19.jp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19.jp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19.jp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19.jp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7.png"/><Relationship Id="rId6" Type="http://schemas.openxmlformats.org/officeDocument/2006/relationships/image" Target="../media/image19.jp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247775" y="1600200"/>
            <a:ext cx="550545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sz="4800">
              <a:solidFill>
                <a:srgbClr val="2C6B3F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247775" y="3525838"/>
            <a:ext cx="40767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b="0" l="0" r="89766" t="84706"/>
          <a:stretch/>
        </p:blipFill>
        <p:spPr>
          <a:xfrm>
            <a:off x="0" y="5809128"/>
            <a:ext cx="1247775" cy="104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5">
            <a:alphaModFix/>
          </a:blip>
          <a:srcRect b="20129" l="65239" r="3155" t="53851"/>
          <a:stretch/>
        </p:blipFill>
        <p:spPr>
          <a:xfrm>
            <a:off x="7953922" y="3693111"/>
            <a:ext cx="3853379" cy="1784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 b="85817" l="0" r="95514" t="0"/>
          <a:stretch/>
        </p:blipFill>
        <p:spPr>
          <a:xfrm>
            <a:off x="11" y="0"/>
            <a:ext cx="546845" cy="97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b="87332" l="4485" r="94705" t="4889"/>
          <a:stretch/>
        </p:blipFill>
        <p:spPr>
          <a:xfrm>
            <a:off x="1055858" y="335280"/>
            <a:ext cx="98611" cy="53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 b="87333" l="8969" r="89766" t="6110"/>
          <a:stretch/>
        </p:blipFill>
        <p:spPr>
          <a:xfrm>
            <a:off x="2382393" y="419100"/>
            <a:ext cx="15408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 b="87333" l="10235" r="82814" t="6111"/>
          <a:stretch/>
        </p:blipFill>
        <p:spPr>
          <a:xfrm>
            <a:off x="3923811" y="419100"/>
            <a:ext cx="847358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4">
            <a:alphaModFix/>
          </a:blip>
          <a:srcRect b="87333" l="17184" r="81551" t="6111"/>
          <a:stretch/>
        </p:blipFill>
        <p:spPr>
          <a:xfrm>
            <a:off x="3802630" y="419100"/>
            <a:ext cx="15408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4">
            <a:alphaModFix/>
          </a:blip>
          <a:srcRect b="85817" l="22869" r="75866" t="0"/>
          <a:stretch/>
        </p:blipFill>
        <p:spPr>
          <a:xfrm>
            <a:off x="5068791" y="0"/>
            <a:ext cx="154080" cy="97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4">
            <a:alphaModFix/>
          </a:blip>
          <a:srcRect b="85816" l="24133" r="66213" t="6111"/>
          <a:stretch/>
        </p:blipFill>
        <p:spPr>
          <a:xfrm>
            <a:off x="5222872" y="419100"/>
            <a:ext cx="1176754" cy="55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4">
            <a:alphaModFix/>
          </a:blip>
          <a:srcRect b="87333" l="33786" r="65238" t="6110"/>
          <a:stretch/>
        </p:blipFill>
        <p:spPr>
          <a:xfrm>
            <a:off x="6399625" y="419100"/>
            <a:ext cx="118838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/>
          <p:cNvPicPr preferRelativeResize="0"/>
          <p:nvPr/>
        </p:nvPicPr>
        <p:blipFill rotWithShape="1">
          <a:blip r:embed="rId4">
            <a:alphaModFix/>
          </a:blip>
          <a:srcRect b="87333" l="34761" r="61408" t="6110"/>
          <a:stretch/>
        </p:blipFill>
        <p:spPr>
          <a:xfrm>
            <a:off x="6518464" y="419100"/>
            <a:ext cx="467088" cy="44958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 txBox="1"/>
          <p:nvPr/>
        </p:nvSpPr>
        <p:spPr>
          <a:xfrm>
            <a:off x="1989637" y="134417"/>
            <a:ext cx="939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rgbClr val="59595B"/>
                </a:solidFill>
                <a:latin typeface="Poppins"/>
                <a:ea typeface="Poppins"/>
                <a:cs typeface="Poppins"/>
                <a:sym typeface="Poppins"/>
              </a:rPr>
              <a:t>IES titulares:</a:t>
            </a:r>
            <a:endParaRPr/>
          </a:p>
        </p:txBody>
      </p:sp>
      <p:sp>
        <p:nvSpPr>
          <p:cNvPr id="98" name="Google Shape;98;p1"/>
          <p:cNvSpPr txBox="1"/>
          <p:nvPr/>
        </p:nvSpPr>
        <p:spPr>
          <a:xfrm>
            <a:off x="5726128" y="134417"/>
            <a:ext cx="1092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rgbClr val="59595B"/>
                </a:solidFill>
                <a:latin typeface="Poppins"/>
                <a:ea typeface="Poppins"/>
                <a:cs typeface="Poppins"/>
                <a:sym typeface="Poppins"/>
              </a:rPr>
              <a:t>IES asociadas:</a:t>
            </a:r>
            <a:endParaRPr/>
          </a:p>
        </p:txBody>
      </p:sp>
      <p:pic>
        <p:nvPicPr>
          <p:cNvPr id="99" name="Google Shape;99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6850" y="380727"/>
            <a:ext cx="448225" cy="44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05638" y="463525"/>
            <a:ext cx="1176751" cy="36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48500" y="463536"/>
            <a:ext cx="1280358" cy="36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 txBox="1"/>
          <p:nvPr>
            <p:ph type="title"/>
          </p:nvPr>
        </p:nvSpPr>
        <p:spPr>
          <a:xfrm>
            <a:off x="838200" y="1200150"/>
            <a:ext cx="10515600" cy="858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rgbClr val="2C6B3F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107" name="Google Shape;107;p2"/>
          <p:cNvSpPr txBox="1"/>
          <p:nvPr>
            <p:ph idx="1" type="body"/>
          </p:nvPr>
        </p:nvSpPr>
        <p:spPr>
          <a:xfrm>
            <a:off x="838200" y="2266950"/>
            <a:ext cx="10515600" cy="2532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3A383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08" name="Google Shape;108;p2"/>
          <p:cNvPicPr preferRelativeResize="0"/>
          <p:nvPr/>
        </p:nvPicPr>
        <p:blipFill rotWithShape="1">
          <a:blip r:embed="rId4">
            <a:alphaModFix/>
          </a:blip>
          <a:srcRect b="0" l="0" r="89766" t="84706"/>
          <a:stretch/>
        </p:blipFill>
        <p:spPr>
          <a:xfrm>
            <a:off x="0" y="104178"/>
            <a:ext cx="1247775" cy="104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4">
            <a:alphaModFix/>
          </a:blip>
          <a:srcRect b="85817" l="0" r="95514" t="0"/>
          <a:stretch/>
        </p:blipFill>
        <p:spPr>
          <a:xfrm>
            <a:off x="5206461" y="19525"/>
            <a:ext cx="546845" cy="97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4">
            <a:alphaModFix/>
          </a:blip>
          <a:srcRect b="87332" l="4485" r="94705" t="4889"/>
          <a:stretch/>
        </p:blipFill>
        <p:spPr>
          <a:xfrm>
            <a:off x="6262308" y="354805"/>
            <a:ext cx="98611" cy="53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/>
          <p:cNvPicPr preferRelativeResize="0"/>
          <p:nvPr/>
        </p:nvPicPr>
        <p:blipFill rotWithShape="1">
          <a:blip r:embed="rId4">
            <a:alphaModFix/>
          </a:blip>
          <a:srcRect b="87333" l="8969" r="89766" t="6110"/>
          <a:stretch/>
        </p:blipFill>
        <p:spPr>
          <a:xfrm>
            <a:off x="7588842" y="438625"/>
            <a:ext cx="15408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"/>
          <p:cNvPicPr preferRelativeResize="0"/>
          <p:nvPr/>
        </p:nvPicPr>
        <p:blipFill rotWithShape="1">
          <a:blip r:embed="rId4">
            <a:alphaModFix/>
          </a:blip>
          <a:srcRect b="87333" l="10235" r="82814" t="6111"/>
          <a:stretch/>
        </p:blipFill>
        <p:spPr>
          <a:xfrm>
            <a:off x="9130261" y="438625"/>
            <a:ext cx="847358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"/>
          <p:cNvPicPr preferRelativeResize="0"/>
          <p:nvPr/>
        </p:nvPicPr>
        <p:blipFill rotWithShape="1">
          <a:blip r:embed="rId4">
            <a:alphaModFix/>
          </a:blip>
          <a:srcRect b="87333" l="17184" r="81551" t="6111"/>
          <a:stretch/>
        </p:blipFill>
        <p:spPr>
          <a:xfrm>
            <a:off x="9009079" y="438625"/>
            <a:ext cx="15408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"/>
          <p:cNvPicPr preferRelativeResize="0"/>
          <p:nvPr/>
        </p:nvPicPr>
        <p:blipFill rotWithShape="1">
          <a:blip r:embed="rId4">
            <a:alphaModFix/>
          </a:blip>
          <a:srcRect b="85817" l="22869" r="75866" t="0"/>
          <a:stretch/>
        </p:blipFill>
        <p:spPr>
          <a:xfrm>
            <a:off x="10275241" y="19525"/>
            <a:ext cx="154080" cy="97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"/>
          <p:cNvPicPr preferRelativeResize="0"/>
          <p:nvPr/>
        </p:nvPicPr>
        <p:blipFill rotWithShape="1">
          <a:blip r:embed="rId4">
            <a:alphaModFix/>
          </a:blip>
          <a:srcRect b="85816" l="24133" r="66213" t="6111"/>
          <a:stretch/>
        </p:blipFill>
        <p:spPr>
          <a:xfrm>
            <a:off x="10429322" y="438625"/>
            <a:ext cx="1176754" cy="55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"/>
          <p:cNvPicPr preferRelativeResize="0"/>
          <p:nvPr/>
        </p:nvPicPr>
        <p:blipFill rotWithShape="1">
          <a:blip r:embed="rId4">
            <a:alphaModFix/>
          </a:blip>
          <a:srcRect b="87333" l="33786" r="65238" t="6110"/>
          <a:stretch/>
        </p:blipFill>
        <p:spPr>
          <a:xfrm>
            <a:off x="11606075" y="438625"/>
            <a:ext cx="118838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"/>
          <p:cNvPicPr preferRelativeResize="0"/>
          <p:nvPr/>
        </p:nvPicPr>
        <p:blipFill rotWithShape="1">
          <a:blip r:embed="rId4">
            <a:alphaModFix/>
          </a:blip>
          <a:srcRect b="87333" l="34761" r="61408" t="6110"/>
          <a:stretch/>
        </p:blipFill>
        <p:spPr>
          <a:xfrm>
            <a:off x="11724914" y="438625"/>
            <a:ext cx="467088" cy="44958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"/>
          <p:cNvSpPr txBox="1"/>
          <p:nvPr/>
        </p:nvSpPr>
        <p:spPr>
          <a:xfrm>
            <a:off x="7196087" y="153942"/>
            <a:ext cx="939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rgbClr val="59595B"/>
                </a:solidFill>
                <a:latin typeface="Poppins"/>
                <a:ea typeface="Poppins"/>
                <a:cs typeface="Poppins"/>
                <a:sym typeface="Poppins"/>
              </a:rPr>
              <a:t>IES titulares:</a:t>
            </a:r>
            <a:endParaRPr/>
          </a:p>
        </p:txBody>
      </p:sp>
      <p:sp>
        <p:nvSpPr>
          <p:cNvPr id="119" name="Google Shape;119;p2"/>
          <p:cNvSpPr txBox="1"/>
          <p:nvPr/>
        </p:nvSpPr>
        <p:spPr>
          <a:xfrm>
            <a:off x="10932578" y="153942"/>
            <a:ext cx="1092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rgbClr val="59595B"/>
                </a:solidFill>
                <a:latin typeface="Poppins"/>
                <a:ea typeface="Poppins"/>
                <a:cs typeface="Poppins"/>
                <a:sym typeface="Poppins"/>
              </a:rPr>
              <a:t>IES asociadas:</a:t>
            </a:r>
            <a:endParaRPr/>
          </a:p>
        </p:txBody>
      </p:sp>
      <p:pic>
        <p:nvPicPr>
          <p:cNvPr id="120" name="Google Shape;120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3300" y="400252"/>
            <a:ext cx="448225" cy="44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12088" y="483050"/>
            <a:ext cx="1176751" cy="36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54950" y="483061"/>
            <a:ext cx="1280358" cy="36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"/>
          <p:cNvSpPr txBox="1"/>
          <p:nvPr>
            <p:ph type="title"/>
          </p:nvPr>
        </p:nvSpPr>
        <p:spPr>
          <a:xfrm>
            <a:off x="2552700" y="1317625"/>
            <a:ext cx="88010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rgbClr val="2C6B3F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128" name="Google Shape;128;p3"/>
          <p:cNvSpPr txBox="1"/>
          <p:nvPr>
            <p:ph idx="1" type="body"/>
          </p:nvPr>
        </p:nvSpPr>
        <p:spPr>
          <a:xfrm>
            <a:off x="2552700" y="2778125"/>
            <a:ext cx="8801099" cy="29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3A383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29" name="Google Shape;129;p3"/>
          <p:cNvPicPr preferRelativeResize="0"/>
          <p:nvPr/>
        </p:nvPicPr>
        <p:blipFill rotWithShape="1">
          <a:blip r:embed="rId4">
            <a:alphaModFix/>
          </a:blip>
          <a:srcRect b="0" l="0" r="89766" t="84706"/>
          <a:stretch/>
        </p:blipFill>
        <p:spPr>
          <a:xfrm>
            <a:off x="1618347" y="104178"/>
            <a:ext cx="1247775" cy="104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3"/>
          <p:cNvPicPr preferRelativeResize="0"/>
          <p:nvPr/>
        </p:nvPicPr>
        <p:blipFill rotWithShape="1">
          <a:blip r:embed="rId5">
            <a:alphaModFix/>
          </a:blip>
          <a:srcRect b="20129" l="65239" r="3155" t="53851"/>
          <a:stretch/>
        </p:blipFill>
        <p:spPr>
          <a:xfrm>
            <a:off x="194839" y="5674762"/>
            <a:ext cx="2060089" cy="953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3"/>
          <p:cNvPicPr preferRelativeResize="0"/>
          <p:nvPr/>
        </p:nvPicPr>
        <p:blipFill rotWithShape="1">
          <a:blip r:embed="rId4">
            <a:alphaModFix/>
          </a:blip>
          <a:srcRect b="85817" l="0" r="95514" t="0"/>
          <a:stretch/>
        </p:blipFill>
        <p:spPr>
          <a:xfrm>
            <a:off x="5206461" y="0"/>
            <a:ext cx="546845" cy="97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3"/>
          <p:cNvPicPr preferRelativeResize="0"/>
          <p:nvPr/>
        </p:nvPicPr>
        <p:blipFill rotWithShape="1">
          <a:blip r:embed="rId4">
            <a:alphaModFix/>
          </a:blip>
          <a:srcRect b="87332" l="4485" r="94705" t="4889"/>
          <a:stretch/>
        </p:blipFill>
        <p:spPr>
          <a:xfrm>
            <a:off x="6262308" y="335280"/>
            <a:ext cx="98611" cy="53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3"/>
          <p:cNvPicPr preferRelativeResize="0"/>
          <p:nvPr/>
        </p:nvPicPr>
        <p:blipFill rotWithShape="1">
          <a:blip r:embed="rId4">
            <a:alphaModFix/>
          </a:blip>
          <a:srcRect b="87333" l="8969" r="89766" t="6110"/>
          <a:stretch/>
        </p:blipFill>
        <p:spPr>
          <a:xfrm>
            <a:off x="7588842" y="419100"/>
            <a:ext cx="15408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3"/>
          <p:cNvPicPr preferRelativeResize="0"/>
          <p:nvPr/>
        </p:nvPicPr>
        <p:blipFill rotWithShape="1">
          <a:blip r:embed="rId4">
            <a:alphaModFix/>
          </a:blip>
          <a:srcRect b="87333" l="10235" r="82814" t="6111"/>
          <a:stretch/>
        </p:blipFill>
        <p:spPr>
          <a:xfrm>
            <a:off x="9130261" y="419100"/>
            <a:ext cx="847358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3"/>
          <p:cNvPicPr preferRelativeResize="0"/>
          <p:nvPr/>
        </p:nvPicPr>
        <p:blipFill rotWithShape="1">
          <a:blip r:embed="rId4">
            <a:alphaModFix/>
          </a:blip>
          <a:srcRect b="87333" l="17184" r="81551" t="6111"/>
          <a:stretch/>
        </p:blipFill>
        <p:spPr>
          <a:xfrm>
            <a:off x="9009079" y="419100"/>
            <a:ext cx="15408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3"/>
          <p:cNvPicPr preferRelativeResize="0"/>
          <p:nvPr/>
        </p:nvPicPr>
        <p:blipFill rotWithShape="1">
          <a:blip r:embed="rId4">
            <a:alphaModFix/>
          </a:blip>
          <a:srcRect b="85817" l="22869" r="75866" t="0"/>
          <a:stretch/>
        </p:blipFill>
        <p:spPr>
          <a:xfrm>
            <a:off x="10275241" y="0"/>
            <a:ext cx="154080" cy="97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3"/>
          <p:cNvPicPr preferRelativeResize="0"/>
          <p:nvPr/>
        </p:nvPicPr>
        <p:blipFill rotWithShape="1">
          <a:blip r:embed="rId4">
            <a:alphaModFix/>
          </a:blip>
          <a:srcRect b="85816" l="24133" r="66213" t="6111"/>
          <a:stretch/>
        </p:blipFill>
        <p:spPr>
          <a:xfrm>
            <a:off x="10429322" y="419100"/>
            <a:ext cx="1176754" cy="55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3"/>
          <p:cNvPicPr preferRelativeResize="0"/>
          <p:nvPr/>
        </p:nvPicPr>
        <p:blipFill rotWithShape="1">
          <a:blip r:embed="rId4">
            <a:alphaModFix/>
          </a:blip>
          <a:srcRect b="87333" l="33786" r="65238" t="6110"/>
          <a:stretch/>
        </p:blipFill>
        <p:spPr>
          <a:xfrm>
            <a:off x="11606075" y="419100"/>
            <a:ext cx="118838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3"/>
          <p:cNvPicPr preferRelativeResize="0"/>
          <p:nvPr/>
        </p:nvPicPr>
        <p:blipFill rotWithShape="1">
          <a:blip r:embed="rId4">
            <a:alphaModFix/>
          </a:blip>
          <a:srcRect b="87333" l="34761" r="61408" t="6110"/>
          <a:stretch/>
        </p:blipFill>
        <p:spPr>
          <a:xfrm>
            <a:off x="11724914" y="419100"/>
            <a:ext cx="467088" cy="44958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3"/>
          <p:cNvSpPr txBox="1"/>
          <p:nvPr/>
        </p:nvSpPr>
        <p:spPr>
          <a:xfrm>
            <a:off x="7196087" y="134417"/>
            <a:ext cx="939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rgbClr val="59595B"/>
                </a:solidFill>
                <a:latin typeface="Poppins"/>
                <a:ea typeface="Poppins"/>
                <a:cs typeface="Poppins"/>
                <a:sym typeface="Poppins"/>
              </a:rPr>
              <a:t>IES titulares:</a:t>
            </a:r>
            <a:endParaRPr/>
          </a:p>
        </p:txBody>
      </p:sp>
      <p:sp>
        <p:nvSpPr>
          <p:cNvPr id="141" name="Google Shape;141;p3"/>
          <p:cNvSpPr txBox="1"/>
          <p:nvPr/>
        </p:nvSpPr>
        <p:spPr>
          <a:xfrm>
            <a:off x="10932578" y="134417"/>
            <a:ext cx="1092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rgbClr val="59595B"/>
                </a:solidFill>
                <a:latin typeface="Poppins"/>
                <a:ea typeface="Poppins"/>
                <a:cs typeface="Poppins"/>
                <a:sym typeface="Poppins"/>
              </a:rPr>
              <a:t>IES asociadas:</a:t>
            </a:r>
            <a:endParaRPr/>
          </a:p>
        </p:txBody>
      </p:sp>
      <p:pic>
        <p:nvPicPr>
          <p:cNvPr id="142" name="Google Shape;142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53300" y="380727"/>
            <a:ext cx="448225" cy="44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12088" y="463525"/>
            <a:ext cx="1176751" cy="36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54950" y="463536"/>
            <a:ext cx="1280358" cy="36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"/>
          <p:cNvSpPr txBox="1"/>
          <p:nvPr>
            <p:ph type="title"/>
          </p:nvPr>
        </p:nvSpPr>
        <p:spPr>
          <a:xfrm>
            <a:off x="838200" y="17653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rgbClr val="2C6B3F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150" name="Google Shape;150;p4"/>
          <p:cNvSpPr txBox="1"/>
          <p:nvPr>
            <p:ph idx="1" type="body"/>
          </p:nvPr>
        </p:nvSpPr>
        <p:spPr>
          <a:xfrm>
            <a:off x="838200" y="3225800"/>
            <a:ext cx="10515600" cy="2212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3A383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51" name="Google Shape;151;p4"/>
          <p:cNvPicPr preferRelativeResize="0"/>
          <p:nvPr/>
        </p:nvPicPr>
        <p:blipFill rotWithShape="1">
          <a:blip r:embed="rId4">
            <a:alphaModFix/>
          </a:blip>
          <a:srcRect b="0" l="0" r="89766" t="84706"/>
          <a:stretch/>
        </p:blipFill>
        <p:spPr>
          <a:xfrm>
            <a:off x="10851478" y="1272648"/>
            <a:ext cx="1247775" cy="104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4"/>
          <p:cNvPicPr preferRelativeResize="0"/>
          <p:nvPr/>
        </p:nvPicPr>
        <p:blipFill rotWithShape="1">
          <a:blip r:embed="rId5">
            <a:alphaModFix/>
          </a:blip>
          <a:srcRect b="20129" l="65239" r="3155" t="53851"/>
          <a:stretch/>
        </p:blipFill>
        <p:spPr>
          <a:xfrm>
            <a:off x="194839" y="206472"/>
            <a:ext cx="2060089" cy="953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4"/>
          <p:cNvPicPr preferRelativeResize="0"/>
          <p:nvPr/>
        </p:nvPicPr>
        <p:blipFill rotWithShape="1">
          <a:blip r:embed="rId4">
            <a:alphaModFix/>
          </a:blip>
          <a:srcRect b="85817" l="0" r="95514" t="0"/>
          <a:stretch/>
        </p:blipFill>
        <p:spPr>
          <a:xfrm>
            <a:off x="5206461" y="5885325"/>
            <a:ext cx="546845" cy="97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4"/>
          <p:cNvPicPr preferRelativeResize="0"/>
          <p:nvPr/>
        </p:nvPicPr>
        <p:blipFill rotWithShape="1">
          <a:blip r:embed="rId4">
            <a:alphaModFix/>
          </a:blip>
          <a:srcRect b="87332" l="4485" r="94705" t="4889"/>
          <a:stretch/>
        </p:blipFill>
        <p:spPr>
          <a:xfrm>
            <a:off x="6262308" y="6220605"/>
            <a:ext cx="98611" cy="53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4"/>
          <p:cNvPicPr preferRelativeResize="0"/>
          <p:nvPr/>
        </p:nvPicPr>
        <p:blipFill rotWithShape="1">
          <a:blip r:embed="rId4">
            <a:alphaModFix/>
          </a:blip>
          <a:srcRect b="87333" l="8969" r="89766" t="6110"/>
          <a:stretch/>
        </p:blipFill>
        <p:spPr>
          <a:xfrm>
            <a:off x="7588842" y="6304425"/>
            <a:ext cx="15408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4"/>
          <p:cNvPicPr preferRelativeResize="0"/>
          <p:nvPr/>
        </p:nvPicPr>
        <p:blipFill rotWithShape="1">
          <a:blip r:embed="rId4">
            <a:alphaModFix/>
          </a:blip>
          <a:srcRect b="87333" l="10235" r="82814" t="6111"/>
          <a:stretch/>
        </p:blipFill>
        <p:spPr>
          <a:xfrm>
            <a:off x="9130261" y="6304425"/>
            <a:ext cx="847358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4"/>
          <p:cNvPicPr preferRelativeResize="0"/>
          <p:nvPr/>
        </p:nvPicPr>
        <p:blipFill rotWithShape="1">
          <a:blip r:embed="rId4">
            <a:alphaModFix/>
          </a:blip>
          <a:srcRect b="87333" l="17184" r="81551" t="6111"/>
          <a:stretch/>
        </p:blipFill>
        <p:spPr>
          <a:xfrm>
            <a:off x="9009079" y="6304425"/>
            <a:ext cx="15408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4"/>
          <p:cNvPicPr preferRelativeResize="0"/>
          <p:nvPr/>
        </p:nvPicPr>
        <p:blipFill rotWithShape="1">
          <a:blip r:embed="rId4">
            <a:alphaModFix/>
          </a:blip>
          <a:srcRect b="85817" l="22869" r="75866" t="0"/>
          <a:stretch/>
        </p:blipFill>
        <p:spPr>
          <a:xfrm>
            <a:off x="10275241" y="5885325"/>
            <a:ext cx="154080" cy="97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4"/>
          <p:cNvPicPr preferRelativeResize="0"/>
          <p:nvPr/>
        </p:nvPicPr>
        <p:blipFill rotWithShape="1">
          <a:blip r:embed="rId4">
            <a:alphaModFix/>
          </a:blip>
          <a:srcRect b="85816" l="24133" r="66213" t="6111"/>
          <a:stretch/>
        </p:blipFill>
        <p:spPr>
          <a:xfrm>
            <a:off x="10429322" y="6304425"/>
            <a:ext cx="1176754" cy="55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4"/>
          <p:cNvPicPr preferRelativeResize="0"/>
          <p:nvPr/>
        </p:nvPicPr>
        <p:blipFill rotWithShape="1">
          <a:blip r:embed="rId4">
            <a:alphaModFix/>
          </a:blip>
          <a:srcRect b="87333" l="33786" r="65238" t="6110"/>
          <a:stretch/>
        </p:blipFill>
        <p:spPr>
          <a:xfrm>
            <a:off x="11606075" y="6304425"/>
            <a:ext cx="118838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4"/>
          <p:cNvPicPr preferRelativeResize="0"/>
          <p:nvPr/>
        </p:nvPicPr>
        <p:blipFill rotWithShape="1">
          <a:blip r:embed="rId4">
            <a:alphaModFix/>
          </a:blip>
          <a:srcRect b="87333" l="34761" r="61408" t="6110"/>
          <a:stretch/>
        </p:blipFill>
        <p:spPr>
          <a:xfrm>
            <a:off x="11724914" y="6304425"/>
            <a:ext cx="467088" cy="44958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4"/>
          <p:cNvSpPr txBox="1"/>
          <p:nvPr/>
        </p:nvSpPr>
        <p:spPr>
          <a:xfrm>
            <a:off x="7196087" y="6019742"/>
            <a:ext cx="939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rgbClr val="59595B"/>
                </a:solidFill>
                <a:latin typeface="Poppins"/>
                <a:ea typeface="Poppins"/>
                <a:cs typeface="Poppins"/>
                <a:sym typeface="Poppins"/>
              </a:rPr>
              <a:t>IES titulares:</a:t>
            </a:r>
            <a:endParaRPr/>
          </a:p>
        </p:txBody>
      </p:sp>
      <p:sp>
        <p:nvSpPr>
          <p:cNvPr id="163" name="Google Shape;163;p4"/>
          <p:cNvSpPr txBox="1"/>
          <p:nvPr/>
        </p:nvSpPr>
        <p:spPr>
          <a:xfrm>
            <a:off x="10932578" y="6019742"/>
            <a:ext cx="1092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rgbClr val="59595B"/>
                </a:solidFill>
                <a:latin typeface="Poppins"/>
                <a:ea typeface="Poppins"/>
                <a:cs typeface="Poppins"/>
                <a:sym typeface="Poppins"/>
              </a:rPr>
              <a:t>IES asociadas:</a:t>
            </a:r>
            <a:endParaRPr/>
          </a:p>
        </p:txBody>
      </p:sp>
      <p:pic>
        <p:nvPicPr>
          <p:cNvPr id="164" name="Google Shape;164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53300" y="6266052"/>
            <a:ext cx="448225" cy="44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12088" y="6348850"/>
            <a:ext cx="1176751" cy="36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54950" y="6348861"/>
            <a:ext cx="1280358" cy="36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 txBox="1"/>
          <p:nvPr>
            <p:ph type="title"/>
          </p:nvPr>
        </p:nvSpPr>
        <p:spPr>
          <a:xfrm>
            <a:off x="838200" y="8794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rgbClr val="2C6B3F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172" name="Google Shape;172;p5"/>
          <p:cNvSpPr txBox="1"/>
          <p:nvPr>
            <p:ph idx="1" type="body"/>
          </p:nvPr>
        </p:nvSpPr>
        <p:spPr>
          <a:xfrm>
            <a:off x="838200" y="2339975"/>
            <a:ext cx="10515600" cy="29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3A383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73" name="Google Shape;173;p5"/>
          <p:cNvPicPr preferRelativeResize="0"/>
          <p:nvPr/>
        </p:nvPicPr>
        <p:blipFill rotWithShape="1">
          <a:blip r:embed="rId4">
            <a:alphaModFix/>
          </a:blip>
          <a:srcRect b="0" l="0" r="89766" t="84706"/>
          <a:stretch/>
        </p:blipFill>
        <p:spPr>
          <a:xfrm>
            <a:off x="10847774" y="95300"/>
            <a:ext cx="1247775" cy="104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5"/>
          <p:cNvPicPr preferRelativeResize="0"/>
          <p:nvPr/>
        </p:nvPicPr>
        <p:blipFill rotWithShape="1">
          <a:blip r:embed="rId5">
            <a:alphaModFix/>
          </a:blip>
          <a:srcRect b="20129" l="65239" r="3155" t="53851"/>
          <a:stretch/>
        </p:blipFill>
        <p:spPr>
          <a:xfrm>
            <a:off x="9924766" y="5674762"/>
            <a:ext cx="2060089" cy="953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5"/>
          <p:cNvPicPr preferRelativeResize="0"/>
          <p:nvPr/>
        </p:nvPicPr>
        <p:blipFill rotWithShape="1">
          <a:blip r:embed="rId4">
            <a:alphaModFix/>
          </a:blip>
          <a:srcRect b="85817" l="0" r="95514" t="0"/>
          <a:stretch/>
        </p:blipFill>
        <p:spPr>
          <a:xfrm>
            <a:off x="11" y="0"/>
            <a:ext cx="546845" cy="97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5"/>
          <p:cNvPicPr preferRelativeResize="0"/>
          <p:nvPr/>
        </p:nvPicPr>
        <p:blipFill rotWithShape="1">
          <a:blip r:embed="rId4">
            <a:alphaModFix/>
          </a:blip>
          <a:srcRect b="87332" l="4485" r="94705" t="4889"/>
          <a:stretch/>
        </p:blipFill>
        <p:spPr>
          <a:xfrm>
            <a:off x="1055858" y="335280"/>
            <a:ext cx="98611" cy="53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5"/>
          <p:cNvPicPr preferRelativeResize="0"/>
          <p:nvPr/>
        </p:nvPicPr>
        <p:blipFill rotWithShape="1">
          <a:blip r:embed="rId4">
            <a:alphaModFix/>
          </a:blip>
          <a:srcRect b="87333" l="8969" r="89766" t="6110"/>
          <a:stretch/>
        </p:blipFill>
        <p:spPr>
          <a:xfrm>
            <a:off x="2382393" y="419100"/>
            <a:ext cx="15408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5"/>
          <p:cNvPicPr preferRelativeResize="0"/>
          <p:nvPr/>
        </p:nvPicPr>
        <p:blipFill rotWithShape="1">
          <a:blip r:embed="rId4">
            <a:alphaModFix/>
          </a:blip>
          <a:srcRect b="87333" l="10235" r="82814" t="6111"/>
          <a:stretch/>
        </p:blipFill>
        <p:spPr>
          <a:xfrm>
            <a:off x="3923811" y="419100"/>
            <a:ext cx="847358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5"/>
          <p:cNvPicPr preferRelativeResize="0"/>
          <p:nvPr/>
        </p:nvPicPr>
        <p:blipFill rotWithShape="1">
          <a:blip r:embed="rId4">
            <a:alphaModFix/>
          </a:blip>
          <a:srcRect b="87333" l="17184" r="81551" t="6111"/>
          <a:stretch/>
        </p:blipFill>
        <p:spPr>
          <a:xfrm>
            <a:off x="3802630" y="419100"/>
            <a:ext cx="15408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5"/>
          <p:cNvPicPr preferRelativeResize="0"/>
          <p:nvPr/>
        </p:nvPicPr>
        <p:blipFill rotWithShape="1">
          <a:blip r:embed="rId4">
            <a:alphaModFix/>
          </a:blip>
          <a:srcRect b="85817" l="22869" r="75866" t="0"/>
          <a:stretch/>
        </p:blipFill>
        <p:spPr>
          <a:xfrm>
            <a:off x="5068791" y="0"/>
            <a:ext cx="154080" cy="97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5"/>
          <p:cNvPicPr preferRelativeResize="0"/>
          <p:nvPr/>
        </p:nvPicPr>
        <p:blipFill rotWithShape="1">
          <a:blip r:embed="rId4">
            <a:alphaModFix/>
          </a:blip>
          <a:srcRect b="85816" l="24133" r="66213" t="6111"/>
          <a:stretch/>
        </p:blipFill>
        <p:spPr>
          <a:xfrm>
            <a:off x="5222872" y="419100"/>
            <a:ext cx="1176754" cy="55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5"/>
          <p:cNvPicPr preferRelativeResize="0"/>
          <p:nvPr/>
        </p:nvPicPr>
        <p:blipFill rotWithShape="1">
          <a:blip r:embed="rId4">
            <a:alphaModFix/>
          </a:blip>
          <a:srcRect b="87333" l="33786" r="65238" t="6110"/>
          <a:stretch/>
        </p:blipFill>
        <p:spPr>
          <a:xfrm>
            <a:off x="6399625" y="419100"/>
            <a:ext cx="118838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5"/>
          <p:cNvPicPr preferRelativeResize="0"/>
          <p:nvPr/>
        </p:nvPicPr>
        <p:blipFill rotWithShape="1">
          <a:blip r:embed="rId4">
            <a:alphaModFix/>
          </a:blip>
          <a:srcRect b="87333" l="34761" r="61408" t="6110"/>
          <a:stretch/>
        </p:blipFill>
        <p:spPr>
          <a:xfrm>
            <a:off x="6518464" y="419100"/>
            <a:ext cx="467088" cy="44958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5"/>
          <p:cNvSpPr txBox="1"/>
          <p:nvPr/>
        </p:nvSpPr>
        <p:spPr>
          <a:xfrm>
            <a:off x="1989637" y="134417"/>
            <a:ext cx="939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rgbClr val="59595B"/>
                </a:solidFill>
                <a:latin typeface="Poppins"/>
                <a:ea typeface="Poppins"/>
                <a:cs typeface="Poppins"/>
                <a:sym typeface="Poppins"/>
              </a:rPr>
              <a:t>IES titulares:</a:t>
            </a:r>
            <a:endParaRPr/>
          </a:p>
        </p:txBody>
      </p:sp>
      <p:sp>
        <p:nvSpPr>
          <p:cNvPr id="185" name="Google Shape;185;p5"/>
          <p:cNvSpPr txBox="1"/>
          <p:nvPr/>
        </p:nvSpPr>
        <p:spPr>
          <a:xfrm>
            <a:off x="5726128" y="134417"/>
            <a:ext cx="1092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rgbClr val="59595B"/>
                </a:solidFill>
                <a:latin typeface="Poppins"/>
                <a:ea typeface="Poppins"/>
                <a:cs typeface="Poppins"/>
                <a:sym typeface="Poppins"/>
              </a:rPr>
              <a:t>IES asociadas:</a:t>
            </a:r>
            <a:endParaRPr/>
          </a:p>
        </p:txBody>
      </p:sp>
      <p:pic>
        <p:nvPicPr>
          <p:cNvPr id="186" name="Google Shape;186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6850" y="380727"/>
            <a:ext cx="448225" cy="44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05638" y="463525"/>
            <a:ext cx="1176751" cy="36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48500" y="463536"/>
            <a:ext cx="1280358" cy="36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"/>
          <p:cNvSpPr txBox="1"/>
          <p:nvPr>
            <p:ph type="title"/>
          </p:nvPr>
        </p:nvSpPr>
        <p:spPr>
          <a:xfrm>
            <a:off x="838200" y="1127125"/>
            <a:ext cx="829627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rgbClr val="2C6B3F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194" name="Google Shape;194;p6"/>
          <p:cNvSpPr txBox="1"/>
          <p:nvPr>
            <p:ph idx="1" type="body"/>
          </p:nvPr>
        </p:nvSpPr>
        <p:spPr>
          <a:xfrm>
            <a:off x="838200" y="2587625"/>
            <a:ext cx="8296275" cy="29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3A383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95" name="Google Shape;195;p6"/>
          <p:cNvPicPr preferRelativeResize="0"/>
          <p:nvPr/>
        </p:nvPicPr>
        <p:blipFill rotWithShape="1">
          <a:blip r:embed="rId4">
            <a:alphaModFix/>
          </a:blip>
          <a:srcRect b="0" l="0" r="89766" t="84706"/>
          <a:stretch/>
        </p:blipFill>
        <p:spPr>
          <a:xfrm>
            <a:off x="9268289" y="95300"/>
            <a:ext cx="1247775" cy="104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6"/>
          <p:cNvPicPr preferRelativeResize="0"/>
          <p:nvPr/>
        </p:nvPicPr>
        <p:blipFill rotWithShape="1">
          <a:blip r:embed="rId5">
            <a:alphaModFix/>
          </a:blip>
          <a:srcRect b="20129" l="65239" r="3155" t="53851"/>
          <a:stretch/>
        </p:blipFill>
        <p:spPr>
          <a:xfrm>
            <a:off x="9924766" y="5674762"/>
            <a:ext cx="2060089" cy="953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6"/>
          <p:cNvPicPr preferRelativeResize="0"/>
          <p:nvPr/>
        </p:nvPicPr>
        <p:blipFill rotWithShape="1">
          <a:blip r:embed="rId4">
            <a:alphaModFix/>
          </a:blip>
          <a:srcRect b="85817" l="0" r="95514" t="0"/>
          <a:stretch/>
        </p:blipFill>
        <p:spPr>
          <a:xfrm>
            <a:off x="11" y="19525"/>
            <a:ext cx="546845" cy="97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6"/>
          <p:cNvPicPr preferRelativeResize="0"/>
          <p:nvPr/>
        </p:nvPicPr>
        <p:blipFill rotWithShape="1">
          <a:blip r:embed="rId4">
            <a:alphaModFix/>
          </a:blip>
          <a:srcRect b="87332" l="4485" r="94705" t="4889"/>
          <a:stretch/>
        </p:blipFill>
        <p:spPr>
          <a:xfrm>
            <a:off x="1055858" y="354805"/>
            <a:ext cx="98611" cy="53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6"/>
          <p:cNvPicPr preferRelativeResize="0"/>
          <p:nvPr/>
        </p:nvPicPr>
        <p:blipFill rotWithShape="1">
          <a:blip r:embed="rId4">
            <a:alphaModFix/>
          </a:blip>
          <a:srcRect b="87333" l="8969" r="89766" t="6110"/>
          <a:stretch/>
        </p:blipFill>
        <p:spPr>
          <a:xfrm>
            <a:off x="2382393" y="438625"/>
            <a:ext cx="15408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6"/>
          <p:cNvPicPr preferRelativeResize="0"/>
          <p:nvPr/>
        </p:nvPicPr>
        <p:blipFill rotWithShape="1">
          <a:blip r:embed="rId4">
            <a:alphaModFix/>
          </a:blip>
          <a:srcRect b="87333" l="10235" r="82814" t="6111"/>
          <a:stretch/>
        </p:blipFill>
        <p:spPr>
          <a:xfrm>
            <a:off x="3923811" y="438625"/>
            <a:ext cx="847358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6"/>
          <p:cNvPicPr preferRelativeResize="0"/>
          <p:nvPr/>
        </p:nvPicPr>
        <p:blipFill rotWithShape="1">
          <a:blip r:embed="rId4">
            <a:alphaModFix/>
          </a:blip>
          <a:srcRect b="87333" l="17184" r="81551" t="6111"/>
          <a:stretch/>
        </p:blipFill>
        <p:spPr>
          <a:xfrm>
            <a:off x="3802630" y="438625"/>
            <a:ext cx="15408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6"/>
          <p:cNvPicPr preferRelativeResize="0"/>
          <p:nvPr/>
        </p:nvPicPr>
        <p:blipFill rotWithShape="1">
          <a:blip r:embed="rId4">
            <a:alphaModFix/>
          </a:blip>
          <a:srcRect b="85817" l="22869" r="75866" t="0"/>
          <a:stretch/>
        </p:blipFill>
        <p:spPr>
          <a:xfrm>
            <a:off x="5068791" y="19525"/>
            <a:ext cx="154080" cy="97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6"/>
          <p:cNvPicPr preferRelativeResize="0"/>
          <p:nvPr/>
        </p:nvPicPr>
        <p:blipFill rotWithShape="1">
          <a:blip r:embed="rId4">
            <a:alphaModFix/>
          </a:blip>
          <a:srcRect b="85816" l="24133" r="66213" t="6111"/>
          <a:stretch/>
        </p:blipFill>
        <p:spPr>
          <a:xfrm>
            <a:off x="5222872" y="438625"/>
            <a:ext cx="1176754" cy="55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6"/>
          <p:cNvPicPr preferRelativeResize="0"/>
          <p:nvPr/>
        </p:nvPicPr>
        <p:blipFill rotWithShape="1">
          <a:blip r:embed="rId4">
            <a:alphaModFix/>
          </a:blip>
          <a:srcRect b="87333" l="33786" r="65238" t="6110"/>
          <a:stretch/>
        </p:blipFill>
        <p:spPr>
          <a:xfrm>
            <a:off x="6399625" y="438625"/>
            <a:ext cx="118838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6"/>
          <p:cNvPicPr preferRelativeResize="0"/>
          <p:nvPr/>
        </p:nvPicPr>
        <p:blipFill rotWithShape="1">
          <a:blip r:embed="rId4">
            <a:alphaModFix/>
          </a:blip>
          <a:srcRect b="87333" l="34761" r="61408" t="6110"/>
          <a:stretch/>
        </p:blipFill>
        <p:spPr>
          <a:xfrm>
            <a:off x="6518464" y="438625"/>
            <a:ext cx="467088" cy="44958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6"/>
          <p:cNvSpPr txBox="1"/>
          <p:nvPr/>
        </p:nvSpPr>
        <p:spPr>
          <a:xfrm>
            <a:off x="1989637" y="153942"/>
            <a:ext cx="939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rgbClr val="59595B"/>
                </a:solidFill>
                <a:latin typeface="Poppins"/>
                <a:ea typeface="Poppins"/>
                <a:cs typeface="Poppins"/>
                <a:sym typeface="Poppins"/>
              </a:rPr>
              <a:t>IES titulares:</a:t>
            </a:r>
            <a:endParaRPr/>
          </a:p>
        </p:txBody>
      </p:sp>
      <p:sp>
        <p:nvSpPr>
          <p:cNvPr id="207" name="Google Shape;207;p6"/>
          <p:cNvSpPr txBox="1"/>
          <p:nvPr/>
        </p:nvSpPr>
        <p:spPr>
          <a:xfrm>
            <a:off x="5726128" y="153942"/>
            <a:ext cx="1092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rgbClr val="59595B"/>
                </a:solidFill>
                <a:latin typeface="Poppins"/>
                <a:ea typeface="Poppins"/>
                <a:cs typeface="Poppins"/>
                <a:sym typeface="Poppins"/>
              </a:rPr>
              <a:t>IES asociadas:</a:t>
            </a:r>
            <a:endParaRPr/>
          </a:p>
        </p:txBody>
      </p:sp>
      <p:pic>
        <p:nvPicPr>
          <p:cNvPr id="208" name="Google Shape;208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6850" y="400252"/>
            <a:ext cx="448225" cy="44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05638" y="483050"/>
            <a:ext cx="1176751" cy="36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48500" y="483061"/>
            <a:ext cx="1280358" cy="36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7"/>
          <p:cNvSpPr txBox="1"/>
          <p:nvPr>
            <p:ph type="title"/>
          </p:nvPr>
        </p:nvSpPr>
        <p:spPr>
          <a:xfrm>
            <a:off x="838200" y="15748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rgbClr val="2C6B3F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216" name="Google Shape;216;p7"/>
          <p:cNvSpPr txBox="1"/>
          <p:nvPr>
            <p:ph idx="1" type="body"/>
          </p:nvPr>
        </p:nvSpPr>
        <p:spPr>
          <a:xfrm>
            <a:off x="838200" y="3035300"/>
            <a:ext cx="10515600" cy="16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3A383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17" name="Google Shape;217;p7"/>
          <p:cNvPicPr preferRelativeResize="0"/>
          <p:nvPr/>
        </p:nvPicPr>
        <p:blipFill rotWithShape="1">
          <a:blip r:embed="rId4">
            <a:alphaModFix/>
          </a:blip>
          <a:srcRect b="0" l="0" r="89766" t="84706"/>
          <a:stretch/>
        </p:blipFill>
        <p:spPr>
          <a:xfrm>
            <a:off x="10847774" y="95300"/>
            <a:ext cx="1247775" cy="104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7"/>
          <p:cNvPicPr preferRelativeResize="0"/>
          <p:nvPr/>
        </p:nvPicPr>
        <p:blipFill rotWithShape="1">
          <a:blip r:embed="rId5">
            <a:alphaModFix/>
          </a:blip>
          <a:srcRect b="20129" l="65239" r="3155" t="53851"/>
          <a:stretch/>
        </p:blipFill>
        <p:spPr>
          <a:xfrm>
            <a:off x="194839" y="206472"/>
            <a:ext cx="2060089" cy="953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7"/>
          <p:cNvPicPr preferRelativeResize="0"/>
          <p:nvPr/>
        </p:nvPicPr>
        <p:blipFill rotWithShape="1">
          <a:blip r:embed="rId4">
            <a:alphaModFix/>
          </a:blip>
          <a:srcRect b="85817" l="0" r="95514" t="0"/>
          <a:stretch/>
        </p:blipFill>
        <p:spPr>
          <a:xfrm>
            <a:off x="11" y="5885325"/>
            <a:ext cx="546845" cy="97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7"/>
          <p:cNvPicPr preferRelativeResize="0"/>
          <p:nvPr/>
        </p:nvPicPr>
        <p:blipFill rotWithShape="1">
          <a:blip r:embed="rId4">
            <a:alphaModFix/>
          </a:blip>
          <a:srcRect b="87332" l="4485" r="94705" t="4889"/>
          <a:stretch/>
        </p:blipFill>
        <p:spPr>
          <a:xfrm>
            <a:off x="1055858" y="6220605"/>
            <a:ext cx="98611" cy="53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7"/>
          <p:cNvPicPr preferRelativeResize="0"/>
          <p:nvPr/>
        </p:nvPicPr>
        <p:blipFill rotWithShape="1">
          <a:blip r:embed="rId4">
            <a:alphaModFix/>
          </a:blip>
          <a:srcRect b="87333" l="8969" r="89766" t="6110"/>
          <a:stretch/>
        </p:blipFill>
        <p:spPr>
          <a:xfrm>
            <a:off x="2382393" y="6304425"/>
            <a:ext cx="15408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7"/>
          <p:cNvPicPr preferRelativeResize="0"/>
          <p:nvPr/>
        </p:nvPicPr>
        <p:blipFill rotWithShape="1">
          <a:blip r:embed="rId4">
            <a:alphaModFix/>
          </a:blip>
          <a:srcRect b="87333" l="10235" r="82814" t="6111"/>
          <a:stretch/>
        </p:blipFill>
        <p:spPr>
          <a:xfrm>
            <a:off x="3923811" y="6304425"/>
            <a:ext cx="847358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7"/>
          <p:cNvPicPr preferRelativeResize="0"/>
          <p:nvPr/>
        </p:nvPicPr>
        <p:blipFill rotWithShape="1">
          <a:blip r:embed="rId4">
            <a:alphaModFix/>
          </a:blip>
          <a:srcRect b="87333" l="17184" r="81551" t="6111"/>
          <a:stretch/>
        </p:blipFill>
        <p:spPr>
          <a:xfrm>
            <a:off x="3802630" y="6304425"/>
            <a:ext cx="15408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7"/>
          <p:cNvPicPr preferRelativeResize="0"/>
          <p:nvPr/>
        </p:nvPicPr>
        <p:blipFill rotWithShape="1">
          <a:blip r:embed="rId4">
            <a:alphaModFix/>
          </a:blip>
          <a:srcRect b="85817" l="22869" r="75866" t="0"/>
          <a:stretch/>
        </p:blipFill>
        <p:spPr>
          <a:xfrm>
            <a:off x="5068791" y="5885325"/>
            <a:ext cx="154080" cy="97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7"/>
          <p:cNvPicPr preferRelativeResize="0"/>
          <p:nvPr/>
        </p:nvPicPr>
        <p:blipFill rotWithShape="1">
          <a:blip r:embed="rId4">
            <a:alphaModFix/>
          </a:blip>
          <a:srcRect b="85816" l="24133" r="66213" t="6111"/>
          <a:stretch/>
        </p:blipFill>
        <p:spPr>
          <a:xfrm>
            <a:off x="5222872" y="6304425"/>
            <a:ext cx="1176754" cy="55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7"/>
          <p:cNvPicPr preferRelativeResize="0"/>
          <p:nvPr/>
        </p:nvPicPr>
        <p:blipFill rotWithShape="1">
          <a:blip r:embed="rId4">
            <a:alphaModFix/>
          </a:blip>
          <a:srcRect b="87333" l="33786" r="65238" t="6110"/>
          <a:stretch/>
        </p:blipFill>
        <p:spPr>
          <a:xfrm>
            <a:off x="6399625" y="6304425"/>
            <a:ext cx="118838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7"/>
          <p:cNvPicPr preferRelativeResize="0"/>
          <p:nvPr/>
        </p:nvPicPr>
        <p:blipFill rotWithShape="1">
          <a:blip r:embed="rId4">
            <a:alphaModFix/>
          </a:blip>
          <a:srcRect b="87333" l="34761" r="61408" t="6110"/>
          <a:stretch/>
        </p:blipFill>
        <p:spPr>
          <a:xfrm>
            <a:off x="6518464" y="6304425"/>
            <a:ext cx="467088" cy="44958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7"/>
          <p:cNvSpPr txBox="1"/>
          <p:nvPr/>
        </p:nvSpPr>
        <p:spPr>
          <a:xfrm>
            <a:off x="1989637" y="6019742"/>
            <a:ext cx="939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rgbClr val="59595B"/>
                </a:solidFill>
                <a:latin typeface="Poppins"/>
                <a:ea typeface="Poppins"/>
                <a:cs typeface="Poppins"/>
                <a:sym typeface="Poppins"/>
              </a:rPr>
              <a:t>IES titulares:</a:t>
            </a:r>
            <a:endParaRPr/>
          </a:p>
        </p:txBody>
      </p:sp>
      <p:sp>
        <p:nvSpPr>
          <p:cNvPr id="229" name="Google Shape;229;p7"/>
          <p:cNvSpPr txBox="1"/>
          <p:nvPr/>
        </p:nvSpPr>
        <p:spPr>
          <a:xfrm>
            <a:off x="5726128" y="6019742"/>
            <a:ext cx="1092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rgbClr val="59595B"/>
                </a:solidFill>
                <a:latin typeface="Poppins"/>
                <a:ea typeface="Poppins"/>
                <a:cs typeface="Poppins"/>
                <a:sym typeface="Poppins"/>
              </a:rPr>
              <a:t>IES asociadas:</a:t>
            </a:r>
            <a:endParaRPr/>
          </a:p>
        </p:txBody>
      </p:sp>
      <p:pic>
        <p:nvPicPr>
          <p:cNvPr id="230" name="Google Shape;230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6850" y="6266052"/>
            <a:ext cx="448225" cy="44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05638" y="6348850"/>
            <a:ext cx="1176751" cy="36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48500" y="6348861"/>
            <a:ext cx="1280358" cy="36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"/>
          <p:cNvSpPr txBox="1"/>
          <p:nvPr>
            <p:ph type="title"/>
          </p:nvPr>
        </p:nvSpPr>
        <p:spPr>
          <a:xfrm>
            <a:off x="838200" y="365125"/>
            <a:ext cx="407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sz="4000">
              <a:solidFill>
                <a:srgbClr val="2C6B3F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238" name="Google Shape;238;p8"/>
          <p:cNvSpPr txBox="1"/>
          <p:nvPr>
            <p:ph idx="1" type="body"/>
          </p:nvPr>
        </p:nvSpPr>
        <p:spPr>
          <a:xfrm>
            <a:off x="838200" y="1825624"/>
            <a:ext cx="4076700" cy="3736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62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3A383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39" name="Google Shape;239;p8"/>
          <p:cNvPicPr preferRelativeResize="0"/>
          <p:nvPr/>
        </p:nvPicPr>
        <p:blipFill rotWithShape="1">
          <a:blip r:embed="rId4">
            <a:alphaModFix/>
          </a:blip>
          <a:srcRect b="33722" l="54212" r="3592" t="30420"/>
          <a:stretch/>
        </p:blipFill>
        <p:spPr>
          <a:xfrm>
            <a:off x="6609611" y="2086252"/>
            <a:ext cx="5144424" cy="2459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8"/>
          <p:cNvPicPr preferRelativeResize="0"/>
          <p:nvPr/>
        </p:nvPicPr>
        <p:blipFill rotWithShape="1">
          <a:blip r:embed="rId5">
            <a:alphaModFix/>
          </a:blip>
          <a:srcRect b="85817" l="0" r="95514" t="0"/>
          <a:stretch/>
        </p:blipFill>
        <p:spPr>
          <a:xfrm>
            <a:off x="-152389" y="5885325"/>
            <a:ext cx="546845" cy="97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8"/>
          <p:cNvPicPr preferRelativeResize="0"/>
          <p:nvPr/>
        </p:nvPicPr>
        <p:blipFill rotWithShape="1">
          <a:blip r:embed="rId5">
            <a:alphaModFix/>
          </a:blip>
          <a:srcRect b="87332" l="4485" r="94705" t="4889"/>
          <a:stretch/>
        </p:blipFill>
        <p:spPr>
          <a:xfrm>
            <a:off x="751058" y="6220605"/>
            <a:ext cx="98611" cy="53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8"/>
          <p:cNvPicPr preferRelativeResize="0"/>
          <p:nvPr/>
        </p:nvPicPr>
        <p:blipFill rotWithShape="1">
          <a:blip r:embed="rId5">
            <a:alphaModFix/>
          </a:blip>
          <a:srcRect b="87333" l="8969" r="89766" t="6110"/>
          <a:stretch/>
        </p:blipFill>
        <p:spPr>
          <a:xfrm>
            <a:off x="1925193" y="6304425"/>
            <a:ext cx="15408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8"/>
          <p:cNvPicPr preferRelativeResize="0"/>
          <p:nvPr/>
        </p:nvPicPr>
        <p:blipFill rotWithShape="1">
          <a:blip r:embed="rId5">
            <a:alphaModFix/>
          </a:blip>
          <a:srcRect b="87333" l="10235" r="82814" t="6111"/>
          <a:stretch/>
        </p:blipFill>
        <p:spPr>
          <a:xfrm>
            <a:off x="3238011" y="6304425"/>
            <a:ext cx="847358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8"/>
          <p:cNvPicPr preferRelativeResize="0"/>
          <p:nvPr/>
        </p:nvPicPr>
        <p:blipFill rotWithShape="1">
          <a:blip r:embed="rId5">
            <a:alphaModFix/>
          </a:blip>
          <a:srcRect b="87333" l="17184" r="81551" t="6111"/>
          <a:stretch/>
        </p:blipFill>
        <p:spPr>
          <a:xfrm>
            <a:off x="3193030" y="6304425"/>
            <a:ext cx="15408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8"/>
          <p:cNvPicPr preferRelativeResize="0"/>
          <p:nvPr/>
        </p:nvPicPr>
        <p:blipFill rotWithShape="1">
          <a:blip r:embed="rId5">
            <a:alphaModFix/>
          </a:blip>
          <a:srcRect b="85817" l="22869" r="75866" t="0"/>
          <a:stretch/>
        </p:blipFill>
        <p:spPr>
          <a:xfrm>
            <a:off x="4069166" y="5952188"/>
            <a:ext cx="154080" cy="97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8"/>
          <p:cNvPicPr preferRelativeResize="0"/>
          <p:nvPr/>
        </p:nvPicPr>
        <p:blipFill rotWithShape="1">
          <a:blip r:embed="rId5">
            <a:alphaModFix/>
          </a:blip>
          <a:srcRect b="85816" l="24133" r="66213" t="6111"/>
          <a:stretch/>
        </p:blipFill>
        <p:spPr>
          <a:xfrm>
            <a:off x="4147047" y="6295087"/>
            <a:ext cx="1176754" cy="55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8"/>
          <p:cNvPicPr preferRelativeResize="0"/>
          <p:nvPr/>
        </p:nvPicPr>
        <p:blipFill rotWithShape="1">
          <a:blip r:embed="rId5">
            <a:alphaModFix/>
          </a:blip>
          <a:srcRect b="87333" l="33786" r="65238" t="6110"/>
          <a:stretch/>
        </p:blipFill>
        <p:spPr>
          <a:xfrm>
            <a:off x="5332825" y="6304425"/>
            <a:ext cx="118838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8"/>
          <p:cNvPicPr preferRelativeResize="0"/>
          <p:nvPr/>
        </p:nvPicPr>
        <p:blipFill rotWithShape="1">
          <a:blip r:embed="rId5">
            <a:alphaModFix/>
          </a:blip>
          <a:srcRect b="87333" l="34761" r="61408" t="6110"/>
          <a:stretch/>
        </p:blipFill>
        <p:spPr>
          <a:xfrm>
            <a:off x="5460689" y="6304413"/>
            <a:ext cx="467088" cy="44958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8"/>
          <p:cNvSpPr txBox="1"/>
          <p:nvPr/>
        </p:nvSpPr>
        <p:spPr>
          <a:xfrm>
            <a:off x="1989637" y="6019742"/>
            <a:ext cx="939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rgbClr val="59595B"/>
                </a:solidFill>
                <a:latin typeface="Poppins"/>
                <a:ea typeface="Poppins"/>
                <a:cs typeface="Poppins"/>
                <a:sym typeface="Poppins"/>
              </a:rPr>
              <a:t>IES titulares:</a:t>
            </a:r>
            <a:endParaRPr/>
          </a:p>
        </p:txBody>
      </p:sp>
      <p:sp>
        <p:nvSpPr>
          <p:cNvPr id="250" name="Google Shape;250;p8"/>
          <p:cNvSpPr txBox="1"/>
          <p:nvPr/>
        </p:nvSpPr>
        <p:spPr>
          <a:xfrm>
            <a:off x="4603253" y="6019755"/>
            <a:ext cx="1092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rgbClr val="59595B"/>
                </a:solidFill>
                <a:latin typeface="Poppins"/>
                <a:ea typeface="Poppins"/>
                <a:cs typeface="Poppins"/>
                <a:sym typeface="Poppins"/>
              </a:rPr>
              <a:t>IES asociadas:</a:t>
            </a:r>
            <a:endParaRPr/>
          </a:p>
        </p:txBody>
      </p:sp>
      <p:pic>
        <p:nvPicPr>
          <p:cNvPr id="251" name="Google Shape;251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8250" y="6266052"/>
            <a:ext cx="448225" cy="44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4638" y="6348850"/>
            <a:ext cx="1176751" cy="36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15100" y="6348861"/>
            <a:ext cx="1280358" cy="36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9"/>
          <p:cNvPicPr preferRelativeResize="0"/>
          <p:nvPr/>
        </p:nvPicPr>
        <p:blipFill rotWithShape="1">
          <a:blip r:embed="rId4">
            <a:alphaModFix/>
          </a:blip>
          <a:srcRect b="32945" l="27961" r="27985" t="30420"/>
          <a:stretch/>
        </p:blipFill>
        <p:spPr>
          <a:xfrm>
            <a:off x="3409025" y="2086252"/>
            <a:ext cx="5370992" cy="2512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2022-11-15T05:09:40Z</dcterms:created>
  <dc:creator>MSI</dc:creator>
</cp:coreProperties>
</file>