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3716000" cy="17145000"/>
  <p:notesSz cx="13716000" cy="17145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44" d="100"/>
          <a:sy n="44" d="100"/>
        </p:scale>
        <p:origin x="2904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28700" y="5314950"/>
            <a:ext cx="11658600" cy="3600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50" b="1" i="0">
                <a:solidFill>
                  <a:srgbClr val="FAF5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57400" y="9601200"/>
            <a:ext cx="9601200" cy="4286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50" b="1" i="0">
                <a:solidFill>
                  <a:srgbClr val="FAF5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50" b="1" i="0">
                <a:solidFill>
                  <a:srgbClr val="FAF5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85800" y="3943350"/>
            <a:ext cx="5966460" cy="11315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63740" y="3943350"/>
            <a:ext cx="5966460" cy="11315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50" b="1" i="0">
                <a:solidFill>
                  <a:srgbClr val="FAF5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2279" y="3831587"/>
            <a:ext cx="11243310" cy="2005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50" b="1" i="0">
                <a:solidFill>
                  <a:srgbClr val="FAF5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5800" y="3943350"/>
            <a:ext cx="12344400" cy="11315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63440" y="15944850"/>
            <a:ext cx="4389120" cy="857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85800" y="15944850"/>
            <a:ext cx="3154680" cy="857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875520" y="15944850"/>
            <a:ext cx="3154680" cy="857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g object 16">
            <a:extLst>
              <a:ext uri="{FF2B5EF4-FFF2-40B4-BE49-F238E27FC236}">
                <a16:creationId xmlns:a16="http://schemas.microsoft.com/office/drawing/2014/main" id="{32A4C12B-B4B0-683D-6B1D-2E772673900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849736"/>
            <a:ext cx="13715999" cy="10289141"/>
          </a:xfrm>
          <a:prstGeom prst="rect">
            <a:avLst/>
          </a:prstGeom>
        </p:spPr>
      </p:pic>
      <p:sp>
        <p:nvSpPr>
          <p:cNvPr id="11" name="bg object 17">
            <a:extLst>
              <a:ext uri="{FF2B5EF4-FFF2-40B4-BE49-F238E27FC236}">
                <a16:creationId xmlns:a16="http://schemas.microsoft.com/office/drawing/2014/main" id="{78646CC2-AE9B-FA8B-DC9D-044B060A4FD3}"/>
              </a:ext>
            </a:extLst>
          </p:cNvPr>
          <p:cNvSpPr/>
          <p:nvPr/>
        </p:nvSpPr>
        <p:spPr>
          <a:xfrm>
            <a:off x="-8" y="22"/>
            <a:ext cx="13716000" cy="12784455"/>
          </a:xfrm>
          <a:custGeom>
            <a:avLst/>
            <a:gdLst/>
            <a:ahLst/>
            <a:cxnLst/>
            <a:rect l="l" t="t" r="r" b="b"/>
            <a:pathLst>
              <a:path w="13716000" h="12784455">
                <a:moveTo>
                  <a:pt x="13716000" y="0"/>
                </a:moveTo>
                <a:lnTo>
                  <a:pt x="0" y="0"/>
                </a:lnTo>
                <a:lnTo>
                  <a:pt x="0" y="12784074"/>
                </a:lnTo>
                <a:lnTo>
                  <a:pt x="330" y="12735881"/>
                </a:lnTo>
                <a:lnTo>
                  <a:pt x="1320" y="12687848"/>
                </a:lnTo>
                <a:lnTo>
                  <a:pt x="2965" y="12639978"/>
                </a:lnTo>
                <a:lnTo>
                  <a:pt x="5259" y="12592276"/>
                </a:lnTo>
                <a:lnTo>
                  <a:pt x="8200" y="12544746"/>
                </a:lnTo>
                <a:lnTo>
                  <a:pt x="11782" y="12497393"/>
                </a:lnTo>
                <a:lnTo>
                  <a:pt x="16002" y="12450220"/>
                </a:lnTo>
                <a:lnTo>
                  <a:pt x="20855" y="12403233"/>
                </a:lnTo>
                <a:lnTo>
                  <a:pt x="26336" y="12356435"/>
                </a:lnTo>
                <a:lnTo>
                  <a:pt x="32443" y="12309830"/>
                </a:lnTo>
                <a:lnTo>
                  <a:pt x="39169" y="12263424"/>
                </a:lnTo>
                <a:lnTo>
                  <a:pt x="46511" y="12217220"/>
                </a:lnTo>
                <a:lnTo>
                  <a:pt x="54464" y="12171222"/>
                </a:lnTo>
                <a:lnTo>
                  <a:pt x="63025" y="12125436"/>
                </a:lnTo>
                <a:lnTo>
                  <a:pt x="72189" y="12079864"/>
                </a:lnTo>
                <a:lnTo>
                  <a:pt x="81951" y="12034513"/>
                </a:lnTo>
                <a:lnTo>
                  <a:pt x="92307" y="11989385"/>
                </a:lnTo>
                <a:lnTo>
                  <a:pt x="103254" y="11944485"/>
                </a:lnTo>
                <a:lnTo>
                  <a:pt x="114786" y="11899818"/>
                </a:lnTo>
                <a:lnTo>
                  <a:pt x="126900" y="11855387"/>
                </a:lnTo>
                <a:lnTo>
                  <a:pt x="139590" y="11811198"/>
                </a:lnTo>
                <a:lnTo>
                  <a:pt x="152853" y="11767254"/>
                </a:lnTo>
                <a:lnTo>
                  <a:pt x="166685" y="11723560"/>
                </a:lnTo>
                <a:lnTo>
                  <a:pt x="181081" y="11680119"/>
                </a:lnTo>
                <a:lnTo>
                  <a:pt x="196037" y="11636937"/>
                </a:lnTo>
                <a:lnTo>
                  <a:pt x="211548" y="11594018"/>
                </a:lnTo>
                <a:lnTo>
                  <a:pt x="227611" y="11551365"/>
                </a:lnTo>
                <a:lnTo>
                  <a:pt x="244220" y="11508984"/>
                </a:lnTo>
                <a:lnTo>
                  <a:pt x="261372" y="11466878"/>
                </a:lnTo>
                <a:lnTo>
                  <a:pt x="279062" y="11425052"/>
                </a:lnTo>
                <a:lnTo>
                  <a:pt x="297287" y="11383511"/>
                </a:lnTo>
                <a:lnTo>
                  <a:pt x="316041" y="11342257"/>
                </a:lnTo>
                <a:lnTo>
                  <a:pt x="335320" y="11301297"/>
                </a:lnTo>
                <a:lnTo>
                  <a:pt x="355120" y="11260634"/>
                </a:lnTo>
                <a:lnTo>
                  <a:pt x="375437" y="11220271"/>
                </a:lnTo>
                <a:lnTo>
                  <a:pt x="396267" y="11180215"/>
                </a:lnTo>
                <a:lnTo>
                  <a:pt x="417605" y="11140469"/>
                </a:lnTo>
                <a:lnTo>
                  <a:pt x="439446" y="11101037"/>
                </a:lnTo>
                <a:lnTo>
                  <a:pt x="461787" y="11061923"/>
                </a:lnTo>
                <a:lnTo>
                  <a:pt x="484623" y="11023133"/>
                </a:lnTo>
                <a:lnTo>
                  <a:pt x="507951" y="10984670"/>
                </a:lnTo>
                <a:lnTo>
                  <a:pt x="531764" y="10946538"/>
                </a:lnTo>
                <a:lnTo>
                  <a:pt x="556060" y="10908742"/>
                </a:lnTo>
                <a:lnTo>
                  <a:pt x="580834" y="10871286"/>
                </a:lnTo>
                <a:lnTo>
                  <a:pt x="606082" y="10834175"/>
                </a:lnTo>
                <a:lnTo>
                  <a:pt x="631799" y="10797413"/>
                </a:lnTo>
                <a:lnTo>
                  <a:pt x="657981" y="10761003"/>
                </a:lnTo>
                <a:lnTo>
                  <a:pt x="684624" y="10724951"/>
                </a:lnTo>
                <a:lnTo>
                  <a:pt x="711723" y="10689261"/>
                </a:lnTo>
                <a:lnTo>
                  <a:pt x="739274" y="10653937"/>
                </a:lnTo>
                <a:lnTo>
                  <a:pt x="767273" y="10618983"/>
                </a:lnTo>
                <a:lnTo>
                  <a:pt x="795716" y="10584403"/>
                </a:lnTo>
                <a:lnTo>
                  <a:pt x="824598" y="10550203"/>
                </a:lnTo>
                <a:lnTo>
                  <a:pt x="853915" y="10516385"/>
                </a:lnTo>
                <a:lnTo>
                  <a:pt x="883662" y="10482956"/>
                </a:lnTo>
                <a:lnTo>
                  <a:pt x="913836" y="10449918"/>
                </a:lnTo>
                <a:lnTo>
                  <a:pt x="944431" y="10417276"/>
                </a:lnTo>
                <a:lnTo>
                  <a:pt x="975445" y="10385035"/>
                </a:lnTo>
                <a:lnTo>
                  <a:pt x="1006871" y="10353198"/>
                </a:lnTo>
                <a:lnTo>
                  <a:pt x="1038707" y="10321771"/>
                </a:lnTo>
                <a:lnTo>
                  <a:pt x="1070947" y="10290757"/>
                </a:lnTo>
                <a:lnTo>
                  <a:pt x="1103588" y="10260160"/>
                </a:lnTo>
                <a:lnTo>
                  <a:pt x="1136625" y="10229986"/>
                </a:lnTo>
                <a:lnTo>
                  <a:pt x="1170054" y="10200238"/>
                </a:lnTo>
                <a:lnTo>
                  <a:pt x="1203870" y="10170921"/>
                </a:lnTo>
                <a:lnTo>
                  <a:pt x="1238070" y="10142038"/>
                </a:lnTo>
                <a:lnTo>
                  <a:pt x="1272648" y="10113595"/>
                </a:lnTo>
                <a:lnTo>
                  <a:pt x="1307601" y="10085595"/>
                </a:lnTo>
                <a:lnTo>
                  <a:pt x="1342925" y="10058043"/>
                </a:lnTo>
                <a:lnTo>
                  <a:pt x="1378614" y="10030943"/>
                </a:lnTo>
                <a:lnTo>
                  <a:pt x="1414665" y="10004300"/>
                </a:lnTo>
                <a:lnTo>
                  <a:pt x="1451073" y="9978117"/>
                </a:lnTo>
                <a:lnTo>
                  <a:pt x="1487834" y="9952400"/>
                </a:lnTo>
                <a:lnTo>
                  <a:pt x="1524944" y="9927152"/>
                </a:lnTo>
                <a:lnTo>
                  <a:pt x="1562399" y="9902377"/>
                </a:lnTo>
                <a:lnTo>
                  <a:pt x="1600193" y="9878081"/>
                </a:lnTo>
                <a:lnTo>
                  <a:pt x="1638323" y="9854267"/>
                </a:lnTo>
                <a:lnTo>
                  <a:pt x="1676785" y="9830939"/>
                </a:lnTo>
                <a:lnTo>
                  <a:pt x="1715574" y="9808103"/>
                </a:lnTo>
                <a:lnTo>
                  <a:pt x="1754686" y="9785761"/>
                </a:lnTo>
                <a:lnTo>
                  <a:pt x="1794117" y="9763920"/>
                </a:lnTo>
                <a:lnTo>
                  <a:pt x="1833862" y="9742582"/>
                </a:lnTo>
                <a:lnTo>
                  <a:pt x="1873916" y="9721752"/>
                </a:lnTo>
                <a:lnTo>
                  <a:pt x="1914277" y="9701434"/>
                </a:lnTo>
                <a:lnTo>
                  <a:pt x="1954938" y="9681634"/>
                </a:lnTo>
                <a:lnTo>
                  <a:pt x="1995897" y="9662354"/>
                </a:lnTo>
                <a:lnTo>
                  <a:pt x="2037149" y="9643600"/>
                </a:lnTo>
                <a:lnTo>
                  <a:pt x="2078689" y="9625376"/>
                </a:lnTo>
                <a:lnTo>
                  <a:pt x="2120513" y="9607685"/>
                </a:lnTo>
                <a:lnTo>
                  <a:pt x="2162617" y="9590533"/>
                </a:lnTo>
                <a:lnTo>
                  <a:pt x="2204996" y="9573923"/>
                </a:lnTo>
                <a:lnTo>
                  <a:pt x="2247647" y="9557861"/>
                </a:lnTo>
                <a:lnTo>
                  <a:pt x="2290564" y="9542349"/>
                </a:lnTo>
                <a:lnTo>
                  <a:pt x="2333744" y="9527393"/>
                </a:lnTo>
                <a:lnTo>
                  <a:pt x="2377182" y="9512997"/>
                </a:lnTo>
                <a:lnTo>
                  <a:pt x="2420874" y="9499165"/>
                </a:lnTo>
                <a:lnTo>
                  <a:pt x="2464816" y="9485902"/>
                </a:lnTo>
                <a:lnTo>
                  <a:pt x="2509004" y="9473211"/>
                </a:lnTo>
                <a:lnTo>
                  <a:pt x="2553432" y="9461097"/>
                </a:lnTo>
                <a:lnTo>
                  <a:pt x="2598097" y="9449565"/>
                </a:lnTo>
                <a:lnTo>
                  <a:pt x="2642994" y="9438619"/>
                </a:lnTo>
                <a:lnTo>
                  <a:pt x="2688120" y="9428262"/>
                </a:lnTo>
                <a:lnTo>
                  <a:pt x="2733469" y="9418500"/>
                </a:lnTo>
                <a:lnTo>
                  <a:pt x="2779038" y="9409336"/>
                </a:lnTo>
                <a:lnTo>
                  <a:pt x="2824822" y="9400775"/>
                </a:lnTo>
                <a:lnTo>
                  <a:pt x="2870817" y="9392822"/>
                </a:lnTo>
                <a:lnTo>
                  <a:pt x="2917018" y="9385480"/>
                </a:lnTo>
                <a:lnTo>
                  <a:pt x="2963422" y="9378754"/>
                </a:lnTo>
                <a:lnTo>
                  <a:pt x="3010024" y="9372648"/>
                </a:lnTo>
                <a:lnTo>
                  <a:pt x="3056819" y="9367166"/>
                </a:lnTo>
                <a:lnTo>
                  <a:pt x="3103803" y="9362313"/>
                </a:lnTo>
                <a:lnTo>
                  <a:pt x="3150973" y="9358093"/>
                </a:lnTo>
                <a:lnTo>
                  <a:pt x="3198324" y="9354511"/>
                </a:lnTo>
                <a:lnTo>
                  <a:pt x="3245850" y="9351570"/>
                </a:lnTo>
                <a:lnTo>
                  <a:pt x="3293549" y="9349276"/>
                </a:lnTo>
                <a:lnTo>
                  <a:pt x="3341416" y="9347631"/>
                </a:lnTo>
                <a:lnTo>
                  <a:pt x="3389446" y="9346641"/>
                </a:lnTo>
                <a:lnTo>
                  <a:pt x="3437636" y="9346311"/>
                </a:lnTo>
                <a:lnTo>
                  <a:pt x="13716000" y="9346311"/>
                </a:lnTo>
                <a:lnTo>
                  <a:pt x="13716000" y="0"/>
                </a:lnTo>
                <a:close/>
              </a:path>
            </a:pathLst>
          </a:custGeom>
          <a:solidFill>
            <a:srgbClr val="FF05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2279" y="3924300"/>
            <a:ext cx="11243310" cy="9365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400"/>
              </a:lnSpc>
              <a:spcBef>
                <a:spcPts val="100"/>
              </a:spcBef>
            </a:pPr>
            <a:r>
              <a:rPr dirty="0" err="1"/>
              <a:t>Título</a:t>
            </a:r>
            <a:r>
              <a:rPr spc="-135" dirty="0"/>
              <a:t> </a:t>
            </a:r>
            <a:r>
              <a:rPr dirty="0" err="1"/>
              <a:t>corto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1312279" y="5464614"/>
            <a:ext cx="10095865" cy="32310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5035"/>
              </a:lnSpc>
              <a:spcBef>
                <a:spcPts val="95"/>
              </a:spcBef>
            </a:pPr>
            <a:r>
              <a:rPr sz="4200" b="1" spc="-45" dirty="0">
                <a:solidFill>
                  <a:srgbClr val="FAF5EB"/>
                </a:solidFill>
                <a:latin typeface="Arial"/>
                <a:cs typeface="Arial"/>
              </a:rPr>
              <a:t>Texto</a:t>
            </a:r>
            <a:r>
              <a:rPr sz="4200" b="1" spc="-210" dirty="0">
                <a:solidFill>
                  <a:srgbClr val="FAF5EB"/>
                </a:solidFill>
                <a:latin typeface="Arial"/>
                <a:cs typeface="Arial"/>
              </a:rPr>
              <a:t> </a:t>
            </a:r>
            <a:r>
              <a:rPr sz="4200" b="1" spc="-10" dirty="0">
                <a:solidFill>
                  <a:srgbClr val="FAF5EB"/>
                </a:solidFill>
                <a:latin typeface="Arial"/>
                <a:cs typeface="Arial"/>
              </a:rPr>
              <a:t>complemento:</a:t>
            </a:r>
            <a:endParaRPr sz="4200" dirty="0">
              <a:latin typeface="Arial"/>
              <a:cs typeface="Arial"/>
            </a:endParaRPr>
          </a:p>
          <a:p>
            <a:pPr marL="12700" marR="5080">
              <a:lnSpc>
                <a:spcPts val="5030"/>
              </a:lnSpc>
              <a:spcBef>
                <a:spcPts val="110"/>
              </a:spcBef>
              <a:tabLst>
                <a:tab pos="3506470" algn="l"/>
                <a:tab pos="4306570" algn="l"/>
                <a:tab pos="4899025" algn="l"/>
                <a:tab pos="5253355" algn="l"/>
                <a:tab pos="6676390" algn="l"/>
                <a:tab pos="6734175" algn="l"/>
              </a:tabLst>
            </a:pPr>
            <a:r>
              <a:rPr lang="pt-BR" sz="4200" dirty="0">
                <a:solidFill>
                  <a:srgbClr val="FAF5EB"/>
                </a:solidFill>
                <a:latin typeface="Arial"/>
                <a:cs typeface="Arial"/>
              </a:rPr>
              <a:t>Texto, texto, texto, texto, texto, texto, texto, texto, texto, texto, texto, texto, texto, texto, texto, texto, texto, texto, texto, texto, texto, texto, texto, texto, texto, texto, texto.</a:t>
            </a:r>
            <a:endParaRPr sz="42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-2"/>
            <a:ext cx="13716000" cy="3470275"/>
          </a:xfrm>
          <a:custGeom>
            <a:avLst/>
            <a:gdLst/>
            <a:ahLst/>
            <a:cxnLst/>
            <a:rect l="l" t="t" r="r" b="b"/>
            <a:pathLst>
              <a:path w="13716000" h="3470275">
                <a:moveTo>
                  <a:pt x="13716000" y="0"/>
                </a:moveTo>
                <a:lnTo>
                  <a:pt x="0" y="0"/>
                </a:lnTo>
                <a:lnTo>
                  <a:pt x="0" y="3469843"/>
                </a:lnTo>
                <a:lnTo>
                  <a:pt x="12956861" y="3469843"/>
                </a:lnTo>
                <a:lnTo>
                  <a:pt x="13005051" y="3468344"/>
                </a:lnTo>
                <a:lnTo>
                  <a:pt x="13052444" y="3463906"/>
                </a:lnTo>
                <a:lnTo>
                  <a:pt x="13098952" y="3456618"/>
                </a:lnTo>
                <a:lnTo>
                  <a:pt x="13144485" y="3446570"/>
                </a:lnTo>
                <a:lnTo>
                  <a:pt x="13188953" y="3433852"/>
                </a:lnTo>
                <a:lnTo>
                  <a:pt x="13232268" y="3418551"/>
                </a:lnTo>
                <a:lnTo>
                  <a:pt x="13274340" y="3400758"/>
                </a:lnTo>
                <a:lnTo>
                  <a:pt x="13315080" y="3380562"/>
                </a:lnTo>
                <a:lnTo>
                  <a:pt x="13354399" y="3358052"/>
                </a:lnTo>
                <a:lnTo>
                  <a:pt x="13392207" y="3333317"/>
                </a:lnTo>
                <a:lnTo>
                  <a:pt x="13428416" y="3306447"/>
                </a:lnTo>
                <a:lnTo>
                  <a:pt x="13462935" y="3277531"/>
                </a:lnTo>
                <a:lnTo>
                  <a:pt x="13495676" y="3246658"/>
                </a:lnTo>
                <a:lnTo>
                  <a:pt x="13526549" y="3213917"/>
                </a:lnTo>
                <a:lnTo>
                  <a:pt x="13555465" y="3179398"/>
                </a:lnTo>
                <a:lnTo>
                  <a:pt x="13582336" y="3143189"/>
                </a:lnTo>
                <a:lnTo>
                  <a:pt x="13607070" y="3105381"/>
                </a:lnTo>
                <a:lnTo>
                  <a:pt x="13629580" y="3066062"/>
                </a:lnTo>
                <a:lnTo>
                  <a:pt x="13649776" y="3025322"/>
                </a:lnTo>
                <a:lnTo>
                  <a:pt x="13667569" y="2983250"/>
                </a:lnTo>
                <a:lnTo>
                  <a:pt x="13682870" y="2939935"/>
                </a:lnTo>
                <a:lnTo>
                  <a:pt x="13695589" y="2895467"/>
                </a:lnTo>
                <a:lnTo>
                  <a:pt x="13705636" y="2849934"/>
                </a:lnTo>
                <a:lnTo>
                  <a:pt x="13712924" y="2803426"/>
                </a:lnTo>
                <a:lnTo>
                  <a:pt x="13716000" y="2770579"/>
                </a:lnTo>
                <a:lnTo>
                  <a:pt x="13716000" y="0"/>
                </a:lnTo>
                <a:close/>
              </a:path>
            </a:pathLst>
          </a:custGeom>
          <a:solidFill>
            <a:srgbClr val="891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1180" y="1687089"/>
            <a:ext cx="3553967" cy="116738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73533" y="16299205"/>
            <a:ext cx="7242467" cy="8457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59</Words>
  <Application>Microsoft Office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Título corto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recursos plantillas pptx copia</dc:title>
  <cp:lastModifiedBy>Marielly Pino Suarez</cp:lastModifiedBy>
  <cp:revision>3</cp:revision>
  <dcterms:created xsi:type="dcterms:W3CDTF">2025-04-02T15:09:30Z</dcterms:created>
  <dcterms:modified xsi:type="dcterms:W3CDTF">2025-08-04T13:46:56Z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2025-04-02T00:00:00Z</vt:filetime>
  </property>
  <property fmtid="{D5CDD505-2E9C-101B-9397-08002B2CF9AE}" pid="3" name="Creator">
    <vt:lpwstr>Adobe Illustrator 29.4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2025-04-02T00:00:00Z</vt:filetime>
  </property>
  <property fmtid="{D5CDD505-2E9C-101B-9397-08002B2CF9AE}" pid="6" name="Producer">
    <vt:lpwstr>Adobe PDF library 17.00</vt:lpwstr>
  </property>
</Properties>
</file>