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3716000" cy="17146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34"/>
    <p:restoredTop sz="94674"/>
  </p:normalViewPr>
  <p:slideViewPr>
    <p:cSldViewPr snapToGrid="0">
      <p:cViewPr varScale="1">
        <p:scale>
          <a:sx n="49" d="100"/>
          <a:sy n="49" d="100"/>
        </p:scale>
        <p:origin x="357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806167"/>
            <a:ext cx="11658600" cy="596955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9005929"/>
            <a:ext cx="10287000" cy="4139788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DC9-E062-9746-A63C-7C3FEE16E364}" type="datetimeFigureOut">
              <a:rPr lang="es-CO" smtClean="0"/>
              <a:t>9/04/25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24E5-6D15-EF48-98E0-4F4A5DA20D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19699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DC9-E062-9746-A63C-7C3FEE16E364}" type="datetimeFigureOut">
              <a:rPr lang="es-CO" smtClean="0"/>
              <a:t>9/04/25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24E5-6D15-EF48-98E0-4F4A5DA20D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02802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274745"/>
            <a:ext cx="11830050" cy="7132503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1474724"/>
            <a:ext cx="11830050" cy="3750815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DC9-E062-9746-A63C-7C3FEE16E364}" type="datetimeFigureOut">
              <a:rPr lang="es-CO" smtClean="0"/>
              <a:t>9/04/25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24E5-6D15-EF48-98E0-4F4A5DA20D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7548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564485"/>
            <a:ext cx="5829300" cy="1087935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564485"/>
            <a:ext cx="5829300" cy="1087935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DC9-E062-9746-A63C-7C3FEE16E364}" type="datetimeFigureOut">
              <a:rPr lang="es-CO" smtClean="0"/>
              <a:t>9/04/25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24E5-6D15-EF48-98E0-4F4A5DA20D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06635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2901"/>
            <a:ext cx="11830050" cy="331421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203297"/>
            <a:ext cx="5802510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263268"/>
            <a:ext cx="5802510" cy="921232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4203297"/>
            <a:ext cx="5831087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6263268"/>
            <a:ext cx="5831087" cy="921232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DC9-E062-9746-A63C-7C3FEE16E364}" type="datetimeFigureOut">
              <a:rPr lang="es-CO" smtClean="0"/>
              <a:t>9/04/25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24E5-6D15-EF48-98E0-4F4A5DA20D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4732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DC9-E062-9746-A63C-7C3FEE16E364}" type="datetimeFigureOut">
              <a:rPr lang="es-CO" smtClean="0"/>
              <a:t>9/04/25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24E5-6D15-EF48-98E0-4F4A5DA20D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50270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DC9-E062-9746-A63C-7C3FEE16E364}" type="datetimeFigureOut">
              <a:rPr lang="es-CO" smtClean="0"/>
              <a:t>9/04/25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24E5-6D15-EF48-98E0-4F4A5DA20D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87178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2468795"/>
            <a:ext cx="6943725" cy="12185191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DC9-E062-9746-A63C-7C3FEE16E364}" type="datetimeFigureOut">
              <a:rPr lang="es-CO" smtClean="0"/>
              <a:t>9/04/25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24E5-6D15-EF48-98E0-4F4A5DA20D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243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2468795"/>
            <a:ext cx="6943725" cy="12185191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DC9-E062-9746-A63C-7C3FEE16E364}" type="datetimeFigureOut">
              <a:rPr lang="es-CO" smtClean="0"/>
              <a:t>9/04/25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24E5-6D15-EF48-98E0-4F4A5DA20D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2367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DC9-E062-9746-A63C-7C3FEE16E364}" type="datetimeFigureOut">
              <a:rPr lang="es-CO" smtClean="0"/>
              <a:t>9/04/25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24E5-6D15-EF48-98E0-4F4A5DA20D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6145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12897"/>
            <a:ext cx="2957513" cy="14530941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12897"/>
            <a:ext cx="8701088" cy="14530941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0DC9-E062-9746-A63C-7C3FEE16E364}" type="datetimeFigureOut">
              <a:rPr lang="es-CO" smtClean="0"/>
              <a:t>9/04/25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24E5-6D15-EF48-98E0-4F4A5DA20D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6430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12901"/>
            <a:ext cx="11830050" cy="3314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564485"/>
            <a:ext cx="11830050" cy="10879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30DC9-E062-9746-A63C-7C3FEE16E364}" type="datetimeFigureOut">
              <a:rPr lang="es-CO" smtClean="0"/>
              <a:t>9/04/25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5892351"/>
            <a:ext cx="462915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424E5-6D15-EF48-98E0-4F4A5DA20D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0372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7F21A09-32B0-F298-EEC6-34C12EB7F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571" y="5643846"/>
            <a:ext cx="12520292" cy="826339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93FDF42-1388-DD4D-0CB2-19B859DBD6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5025" y="798266"/>
            <a:ext cx="7125950" cy="1430540"/>
          </a:xfrm>
        </p:spPr>
        <p:txBody>
          <a:bodyPr>
            <a:normAutofit fontScale="90000"/>
          </a:bodyPr>
          <a:lstStyle/>
          <a:p>
            <a:r>
              <a:rPr lang="es-CO" b="1" dirty="0">
                <a:solidFill>
                  <a:schemeClr val="bg1">
                    <a:lumMod val="50000"/>
                  </a:schemeClr>
                </a:solidFill>
                <a:latin typeface="DM Sans 14pt ExtraBold" pitchFamily="2" charset="77"/>
              </a:rPr>
              <a:t>Tu título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585C5A9-D566-5DD4-5EAD-AAA6D3B9F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35032" y="2343910"/>
            <a:ext cx="9153369" cy="2267959"/>
          </a:xfrm>
        </p:spPr>
        <p:txBody>
          <a:bodyPr>
            <a:noAutofit/>
          </a:bodyPr>
          <a:lstStyle/>
          <a:p>
            <a:r>
              <a:rPr lang="es-ES" sz="3200" b="0" i="0" dirty="0">
                <a:solidFill>
                  <a:schemeClr val="bg1">
                    <a:lumMod val="50000"/>
                  </a:schemeClr>
                </a:solidFill>
                <a:effectLst/>
                <a:latin typeface="DM Sans 14pt" pitchFamily="2" charset="77"/>
              </a:rPr>
              <a:t>Texto, texto, texto, texto, texto, texto, texto, texto, texto, texto, texto, texto, texto, texto, texto, texto, texto, texto, texto, texto, texto, texto, texto, texto, texto, texto, texto, texto </a:t>
            </a:r>
            <a:endParaRPr lang="es-CO" sz="3200" dirty="0">
              <a:solidFill>
                <a:schemeClr val="bg1">
                  <a:lumMod val="50000"/>
                </a:schemeClr>
              </a:solidFill>
              <a:latin typeface="DM Sans 14pt" pitchFamily="2" charset="77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CD36294-89AF-9AFA-BDCB-FAEF757EEB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1667" y="4754879"/>
            <a:ext cx="7652666" cy="1016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047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</TotalTime>
  <Words>58</Words>
  <Application>Microsoft Macintosh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DM Sans 14pt</vt:lpstr>
      <vt:lpstr>DM Sans 14pt ExtraBold</vt:lpstr>
      <vt:lpstr>Tema de Office</vt:lpstr>
      <vt:lpstr>Tu título aquí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 título aquí</dc:title>
  <dc:creator>Microsoft Office User</dc:creator>
  <cp:lastModifiedBy>Microsoft Office User</cp:lastModifiedBy>
  <cp:revision>3</cp:revision>
  <dcterms:created xsi:type="dcterms:W3CDTF">2025-03-26T21:36:43Z</dcterms:created>
  <dcterms:modified xsi:type="dcterms:W3CDTF">2025-04-09T13:34:17Z</dcterms:modified>
</cp:coreProperties>
</file>