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</p:sldIdLst>
  <p:sldSz cx="8890000" cy="19050000"/>
  <p:notesSz cx="8890000" cy="190500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502"/>
    <p:restoredTop sz="94762"/>
  </p:normalViewPr>
  <p:slideViewPr>
    <p:cSldViewPr>
      <p:cViewPr varScale="1">
        <p:scale>
          <a:sx n="39" d="100"/>
          <a:sy n="39" d="100"/>
        </p:scale>
        <p:origin x="4008" y="10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66750" y="5905500"/>
            <a:ext cx="7556500" cy="4000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5600" b="1" i="0">
                <a:solidFill>
                  <a:srgbClr val="FF051E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33500" y="10668000"/>
            <a:ext cx="6223000" cy="4762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1/26/2026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5600" b="1" i="0">
                <a:solidFill>
                  <a:srgbClr val="FF051E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1/26/2026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5600" b="1" i="0">
                <a:solidFill>
                  <a:srgbClr val="FF051E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44500" y="4381500"/>
            <a:ext cx="3867150" cy="125730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578350" y="4381500"/>
            <a:ext cx="3867150" cy="125730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1/26/2026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5600" b="1" i="0">
                <a:solidFill>
                  <a:srgbClr val="FF051E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1/26/2026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1/26/2026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bg object 18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837145" y="14332064"/>
            <a:ext cx="8052854" cy="2670046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30523" y="824565"/>
            <a:ext cx="7315200" cy="259270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5600" b="1" i="0">
                <a:solidFill>
                  <a:srgbClr val="FF051E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444500" y="4381500"/>
            <a:ext cx="8001000" cy="125730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 dirty="0"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022600" y="17716500"/>
            <a:ext cx="2844800" cy="952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44500" y="17716500"/>
            <a:ext cx="2044700" cy="952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1/26/2026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400800" y="17716500"/>
            <a:ext cx="2044700" cy="952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bg object 16">
            <a:extLst>
              <a:ext uri="{FF2B5EF4-FFF2-40B4-BE49-F238E27FC236}">
                <a16:creationId xmlns:a16="http://schemas.microsoft.com/office/drawing/2014/main" id="{4F76C5B6-C73C-17A8-2333-D9213B02C5FF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28993" y="3456228"/>
            <a:ext cx="8461006" cy="6221764"/>
          </a:xfrm>
          <a:prstGeom prst="rect">
            <a:avLst/>
          </a:prstGeom>
        </p:spPr>
      </p:pic>
      <p:sp>
        <p:nvSpPr>
          <p:cNvPr id="12" name="bg object 17">
            <a:extLst>
              <a:ext uri="{FF2B5EF4-FFF2-40B4-BE49-F238E27FC236}">
                <a16:creationId xmlns:a16="http://schemas.microsoft.com/office/drawing/2014/main" id="{D991D92C-EB7C-C8D3-0FD5-C32DC75D388F}"/>
              </a:ext>
            </a:extLst>
          </p:cNvPr>
          <p:cNvSpPr/>
          <p:nvPr/>
        </p:nvSpPr>
        <p:spPr>
          <a:xfrm>
            <a:off x="-41" y="-15"/>
            <a:ext cx="8890000" cy="19050000"/>
          </a:xfrm>
          <a:custGeom>
            <a:avLst/>
            <a:gdLst/>
            <a:ahLst/>
            <a:cxnLst/>
            <a:rect l="l" t="t" r="r" b="b"/>
            <a:pathLst>
              <a:path w="8890000" h="19050000">
                <a:moveTo>
                  <a:pt x="8890000" y="0"/>
                </a:moveTo>
                <a:lnTo>
                  <a:pt x="0" y="0"/>
                </a:lnTo>
                <a:lnTo>
                  <a:pt x="0" y="19050000"/>
                </a:lnTo>
                <a:lnTo>
                  <a:pt x="8890000" y="19050000"/>
                </a:lnTo>
                <a:lnTo>
                  <a:pt x="8890000" y="9618726"/>
                </a:lnTo>
                <a:lnTo>
                  <a:pt x="2998216" y="9618726"/>
                </a:lnTo>
                <a:lnTo>
                  <a:pt x="2949593" y="9618178"/>
                </a:lnTo>
                <a:lnTo>
                  <a:pt x="2901239" y="9616545"/>
                </a:lnTo>
                <a:lnTo>
                  <a:pt x="2853165" y="9613837"/>
                </a:lnTo>
                <a:lnTo>
                  <a:pt x="2805381" y="9610066"/>
                </a:lnTo>
                <a:lnTo>
                  <a:pt x="2757901" y="9605244"/>
                </a:lnTo>
                <a:lnTo>
                  <a:pt x="2710735" y="9599382"/>
                </a:lnTo>
                <a:lnTo>
                  <a:pt x="2663896" y="9592492"/>
                </a:lnTo>
                <a:lnTo>
                  <a:pt x="2617395" y="9584586"/>
                </a:lnTo>
                <a:lnTo>
                  <a:pt x="2571243" y="9575676"/>
                </a:lnTo>
                <a:lnTo>
                  <a:pt x="2525453" y="9565773"/>
                </a:lnTo>
                <a:lnTo>
                  <a:pt x="2480036" y="9554888"/>
                </a:lnTo>
                <a:lnTo>
                  <a:pt x="2435004" y="9543035"/>
                </a:lnTo>
                <a:lnTo>
                  <a:pt x="2390368" y="9530223"/>
                </a:lnTo>
                <a:lnTo>
                  <a:pt x="2346141" y="9516466"/>
                </a:lnTo>
                <a:lnTo>
                  <a:pt x="2302333" y="9501774"/>
                </a:lnTo>
                <a:lnTo>
                  <a:pt x="2258957" y="9486159"/>
                </a:lnTo>
                <a:lnTo>
                  <a:pt x="2216025" y="9469634"/>
                </a:lnTo>
                <a:lnTo>
                  <a:pt x="2173547" y="9452209"/>
                </a:lnTo>
                <a:lnTo>
                  <a:pt x="2131536" y="9433896"/>
                </a:lnTo>
                <a:lnTo>
                  <a:pt x="2090003" y="9414708"/>
                </a:lnTo>
                <a:lnTo>
                  <a:pt x="2048960" y="9394655"/>
                </a:lnTo>
                <a:lnTo>
                  <a:pt x="2008420" y="9373750"/>
                </a:lnTo>
                <a:lnTo>
                  <a:pt x="1968392" y="9352004"/>
                </a:lnTo>
                <a:lnTo>
                  <a:pt x="1928890" y="9329429"/>
                </a:lnTo>
                <a:lnTo>
                  <a:pt x="1889924" y="9306036"/>
                </a:lnTo>
                <a:lnTo>
                  <a:pt x="1851507" y="9281838"/>
                </a:lnTo>
                <a:lnTo>
                  <a:pt x="1813650" y="9256845"/>
                </a:lnTo>
                <a:lnTo>
                  <a:pt x="1776365" y="9231071"/>
                </a:lnTo>
                <a:lnTo>
                  <a:pt x="1739664" y="9204525"/>
                </a:lnTo>
                <a:lnTo>
                  <a:pt x="1703557" y="9177220"/>
                </a:lnTo>
                <a:lnTo>
                  <a:pt x="1668058" y="9149169"/>
                </a:lnTo>
                <a:lnTo>
                  <a:pt x="1633178" y="9120381"/>
                </a:lnTo>
                <a:lnTo>
                  <a:pt x="1598927" y="9090869"/>
                </a:lnTo>
                <a:lnTo>
                  <a:pt x="1565319" y="9060646"/>
                </a:lnTo>
                <a:lnTo>
                  <a:pt x="1532365" y="9029721"/>
                </a:lnTo>
                <a:lnTo>
                  <a:pt x="1500076" y="8998108"/>
                </a:lnTo>
                <a:lnTo>
                  <a:pt x="1468464" y="8965818"/>
                </a:lnTo>
                <a:lnTo>
                  <a:pt x="1437541" y="8932862"/>
                </a:lnTo>
                <a:lnTo>
                  <a:pt x="1407318" y="8899252"/>
                </a:lnTo>
                <a:lnTo>
                  <a:pt x="1377808" y="8865001"/>
                </a:lnTo>
                <a:lnTo>
                  <a:pt x="1349021" y="8830118"/>
                </a:lnTo>
                <a:lnTo>
                  <a:pt x="1320970" y="8794617"/>
                </a:lnTo>
                <a:lnTo>
                  <a:pt x="1293667" y="8758509"/>
                </a:lnTo>
                <a:lnTo>
                  <a:pt x="1267122" y="8721806"/>
                </a:lnTo>
                <a:lnTo>
                  <a:pt x="1241348" y="8684519"/>
                </a:lnTo>
                <a:lnTo>
                  <a:pt x="1216356" y="8646660"/>
                </a:lnTo>
                <a:lnTo>
                  <a:pt x="1192158" y="8608241"/>
                </a:lnTo>
                <a:lnTo>
                  <a:pt x="1168766" y="8569273"/>
                </a:lnTo>
                <a:lnTo>
                  <a:pt x="1146192" y="8529768"/>
                </a:lnTo>
                <a:lnTo>
                  <a:pt x="1124446" y="8489738"/>
                </a:lnTo>
                <a:lnTo>
                  <a:pt x="1103542" y="8449194"/>
                </a:lnTo>
                <a:lnTo>
                  <a:pt x="1083489" y="8408149"/>
                </a:lnTo>
                <a:lnTo>
                  <a:pt x="1064301" y="8366613"/>
                </a:lnTo>
                <a:lnTo>
                  <a:pt x="1045989" y="8324599"/>
                </a:lnTo>
                <a:lnTo>
                  <a:pt x="1028565" y="8282119"/>
                </a:lnTo>
                <a:lnTo>
                  <a:pt x="1012040" y="8239183"/>
                </a:lnTo>
                <a:lnTo>
                  <a:pt x="996425" y="8195804"/>
                </a:lnTo>
                <a:lnTo>
                  <a:pt x="981733" y="8151993"/>
                </a:lnTo>
                <a:lnTo>
                  <a:pt x="967976" y="8107762"/>
                </a:lnTo>
                <a:lnTo>
                  <a:pt x="955165" y="8063122"/>
                </a:lnTo>
                <a:lnTo>
                  <a:pt x="943311" y="8018087"/>
                </a:lnTo>
                <a:lnTo>
                  <a:pt x="932427" y="7972666"/>
                </a:lnTo>
                <a:lnTo>
                  <a:pt x="922524" y="7926872"/>
                </a:lnTo>
                <a:lnTo>
                  <a:pt x="913613" y="7880716"/>
                </a:lnTo>
                <a:lnTo>
                  <a:pt x="905708" y="7834211"/>
                </a:lnTo>
                <a:lnTo>
                  <a:pt x="898818" y="7787367"/>
                </a:lnTo>
                <a:lnTo>
                  <a:pt x="892956" y="7740197"/>
                </a:lnTo>
                <a:lnTo>
                  <a:pt x="888134" y="7692712"/>
                </a:lnTo>
                <a:lnTo>
                  <a:pt x="884363" y="7644924"/>
                </a:lnTo>
                <a:lnTo>
                  <a:pt x="881655" y="7596844"/>
                </a:lnTo>
                <a:lnTo>
                  <a:pt x="880022" y="7548485"/>
                </a:lnTo>
                <a:lnTo>
                  <a:pt x="879475" y="7499858"/>
                </a:lnTo>
                <a:lnTo>
                  <a:pt x="879475" y="3960495"/>
                </a:lnTo>
                <a:lnTo>
                  <a:pt x="8890000" y="3960495"/>
                </a:lnTo>
                <a:lnTo>
                  <a:pt x="8890000" y="0"/>
                </a:lnTo>
                <a:close/>
              </a:path>
            </a:pathLst>
          </a:custGeom>
          <a:solidFill>
            <a:srgbClr val="FAF5E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object 2"/>
          <p:cNvSpPr txBox="1"/>
          <p:nvPr/>
        </p:nvSpPr>
        <p:spPr>
          <a:xfrm>
            <a:off x="806581" y="10420620"/>
            <a:ext cx="7152005" cy="294888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ts val="3835"/>
              </a:lnSpc>
              <a:spcBef>
                <a:spcPts val="95"/>
              </a:spcBef>
            </a:pPr>
            <a:r>
              <a:rPr sz="3200" b="1" spc="-10" dirty="0">
                <a:latin typeface="Arial"/>
                <a:cs typeface="Arial"/>
              </a:rPr>
              <a:t>Texto</a:t>
            </a:r>
            <a:r>
              <a:rPr sz="3200" b="1" spc="-195" dirty="0">
                <a:latin typeface="Arial"/>
                <a:cs typeface="Arial"/>
              </a:rPr>
              <a:t> </a:t>
            </a:r>
            <a:r>
              <a:rPr sz="3200" b="1" spc="-10" dirty="0">
                <a:latin typeface="Arial"/>
                <a:cs typeface="Arial"/>
              </a:rPr>
              <a:t>complemento:</a:t>
            </a:r>
            <a:endParaRPr sz="3200" dirty="0">
              <a:latin typeface="Arial"/>
              <a:cs typeface="Arial"/>
            </a:endParaRPr>
          </a:p>
          <a:p>
            <a:pPr marL="12700" marR="5080">
              <a:lnSpc>
                <a:spcPts val="3829"/>
              </a:lnSpc>
              <a:spcBef>
                <a:spcPts val="120"/>
              </a:spcBef>
            </a:pPr>
            <a:r>
              <a:rPr lang="pt-BR" sz="3200" dirty="0">
                <a:latin typeface="Arial"/>
                <a:cs typeface="Arial"/>
              </a:rPr>
              <a:t>Texto, texto, texto, texto, texto, texto, texto, texto, texto, texto, texto, texto, texto, texto, texto, texto, texto, texto, texto, texto, texto, texto, texto, texto, texto, texto, texto, texto.</a:t>
            </a: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787359" y="1063441"/>
            <a:ext cx="7315200" cy="1748556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dirty="0"/>
              <a:t>Título</a:t>
            </a:r>
            <a:r>
              <a:rPr spc="5" dirty="0"/>
              <a:t> </a:t>
            </a:r>
            <a:r>
              <a:rPr spc="-10" dirty="0"/>
              <a:t>corto</a:t>
            </a:r>
          </a:p>
          <a:p>
            <a:pPr marL="12700" marR="5080">
              <a:lnSpc>
                <a:spcPts val="6740"/>
              </a:lnSpc>
              <a:spcBef>
                <a:spcPts val="95"/>
              </a:spcBef>
            </a:pPr>
            <a:r>
              <a:rPr lang="es-CO" b="0" dirty="0">
                <a:solidFill>
                  <a:srgbClr val="891328"/>
                </a:solidFill>
              </a:rPr>
              <a:t>subtítulo</a:t>
            </a:r>
            <a:r>
              <a:rPr spc="-5" dirty="0">
                <a:solidFill>
                  <a:srgbClr val="891328"/>
                </a:solidFill>
              </a:rPr>
              <a:t> </a:t>
            </a:r>
            <a:r>
              <a:rPr lang="es-CO" spc="-5" dirty="0">
                <a:solidFill>
                  <a:srgbClr val="891328"/>
                </a:solidFill>
              </a:rPr>
              <a:t>sub</a:t>
            </a:r>
            <a:r>
              <a:rPr lang="es-CO" dirty="0">
                <a:solidFill>
                  <a:srgbClr val="891328"/>
                </a:solidFill>
              </a:rPr>
              <a:t>título</a:t>
            </a:r>
            <a:endParaRPr spc="-10" dirty="0">
              <a:solidFill>
                <a:srgbClr val="891328"/>
              </a:solidFill>
            </a:endParaRPr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30692" y="14487324"/>
            <a:ext cx="356615" cy="356615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0" y="16999062"/>
            <a:ext cx="8890000" cy="2050937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027644" y="14950620"/>
            <a:ext cx="368807" cy="368807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128228" y="15426108"/>
            <a:ext cx="149351" cy="353567"/>
          </a:xfrm>
          <a:prstGeom prst="rect">
            <a:avLst/>
          </a:prstGeom>
        </p:spPr>
      </p:pic>
      <p:sp>
        <p:nvSpPr>
          <p:cNvPr id="9" name="object 9"/>
          <p:cNvSpPr txBox="1"/>
          <p:nvPr/>
        </p:nvSpPr>
        <p:spPr>
          <a:xfrm>
            <a:off x="1549400" y="14317357"/>
            <a:ext cx="4512945" cy="511679"/>
          </a:xfrm>
          <a:prstGeom prst="rect">
            <a:avLst/>
          </a:prstGeom>
        </p:spPr>
        <p:txBody>
          <a:bodyPr vert="horz" wrap="square" lIns="0" tIns="14859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70"/>
              </a:spcBef>
            </a:pPr>
            <a:r>
              <a:rPr sz="2350" b="1" dirty="0">
                <a:solidFill>
                  <a:srgbClr val="891328"/>
                </a:solidFill>
                <a:latin typeface="Arial"/>
                <a:cs typeface="Arial"/>
              </a:rPr>
              <a:t>Fecha:</a:t>
            </a:r>
            <a:r>
              <a:rPr sz="2350" b="1" spc="-10" dirty="0">
                <a:solidFill>
                  <a:srgbClr val="891328"/>
                </a:solidFill>
                <a:latin typeface="Arial"/>
                <a:cs typeface="Arial"/>
              </a:rPr>
              <a:t> </a:t>
            </a:r>
            <a:r>
              <a:rPr sz="2350" dirty="0">
                <a:solidFill>
                  <a:srgbClr val="891328"/>
                </a:solidFill>
                <a:latin typeface="Arial"/>
                <a:cs typeface="Arial"/>
              </a:rPr>
              <a:t>3</a:t>
            </a:r>
            <a:r>
              <a:rPr lang="es-CO" sz="2350" dirty="0">
                <a:solidFill>
                  <a:srgbClr val="891328"/>
                </a:solidFill>
                <a:latin typeface="Arial"/>
                <a:cs typeface="Arial"/>
              </a:rPr>
              <a:t>0</a:t>
            </a:r>
            <a:r>
              <a:rPr sz="2350" spc="-5" dirty="0">
                <a:solidFill>
                  <a:srgbClr val="891328"/>
                </a:solidFill>
                <a:latin typeface="Arial"/>
                <a:cs typeface="Arial"/>
              </a:rPr>
              <a:t> </a:t>
            </a:r>
            <a:r>
              <a:rPr sz="2350" dirty="0">
                <a:solidFill>
                  <a:srgbClr val="891328"/>
                </a:solidFill>
                <a:latin typeface="Arial"/>
                <a:cs typeface="Arial"/>
              </a:rPr>
              <a:t>de</a:t>
            </a:r>
            <a:r>
              <a:rPr sz="2350" spc="-5" dirty="0">
                <a:solidFill>
                  <a:srgbClr val="891328"/>
                </a:solidFill>
                <a:latin typeface="Arial"/>
                <a:cs typeface="Arial"/>
              </a:rPr>
              <a:t> </a:t>
            </a:r>
            <a:r>
              <a:rPr sz="2350" dirty="0">
                <a:solidFill>
                  <a:srgbClr val="891328"/>
                </a:solidFill>
                <a:latin typeface="Arial"/>
                <a:cs typeface="Arial"/>
              </a:rPr>
              <a:t>noviembre</a:t>
            </a:r>
            <a:r>
              <a:rPr sz="2350" spc="-5" dirty="0">
                <a:solidFill>
                  <a:srgbClr val="891328"/>
                </a:solidFill>
                <a:latin typeface="Arial"/>
                <a:cs typeface="Arial"/>
              </a:rPr>
              <a:t> </a:t>
            </a:r>
            <a:r>
              <a:rPr sz="2350" dirty="0">
                <a:solidFill>
                  <a:srgbClr val="891328"/>
                </a:solidFill>
                <a:latin typeface="Arial"/>
                <a:cs typeface="Arial"/>
              </a:rPr>
              <a:t>de</a:t>
            </a:r>
            <a:r>
              <a:rPr sz="2350" spc="-5" dirty="0">
                <a:solidFill>
                  <a:srgbClr val="891328"/>
                </a:solidFill>
                <a:latin typeface="Arial"/>
                <a:cs typeface="Arial"/>
              </a:rPr>
              <a:t> </a:t>
            </a:r>
            <a:r>
              <a:rPr sz="2350" spc="-20" dirty="0">
                <a:solidFill>
                  <a:srgbClr val="891328"/>
                </a:solidFill>
                <a:latin typeface="Arial"/>
                <a:cs typeface="Arial"/>
              </a:rPr>
              <a:t>202</a:t>
            </a:r>
            <a:r>
              <a:rPr lang="es-CO" sz="2350" spc="-20" dirty="0">
                <a:solidFill>
                  <a:srgbClr val="891328"/>
                </a:solidFill>
                <a:latin typeface="Arial"/>
                <a:cs typeface="Arial"/>
              </a:rPr>
              <a:t>6</a:t>
            </a:r>
            <a:endParaRPr sz="2350" dirty="0">
              <a:latin typeface="Arial"/>
              <a:cs typeface="Arial"/>
            </a:endParaRPr>
          </a:p>
        </p:txBody>
      </p:sp>
      <p:sp>
        <p:nvSpPr>
          <p:cNvPr id="10" name="object 9">
            <a:extLst>
              <a:ext uri="{FF2B5EF4-FFF2-40B4-BE49-F238E27FC236}">
                <a16:creationId xmlns:a16="http://schemas.microsoft.com/office/drawing/2014/main" id="{45725B63-12A3-D81F-D4FD-9152533A3C13}"/>
              </a:ext>
            </a:extLst>
          </p:cNvPr>
          <p:cNvSpPr txBox="1"/>
          <p:nvPr/>
        </p:nvSpPr>
        <p:spPr>
          <a:xfrm>
            <a:off x="1549400" y="14807748"/>
            <a:ext cx="4512945" cy="511679"/>
          </a:xfrm>
          <a:prstGeom prst="rect">
            <a:avLst/>
          </a:prstGeom>
        </p:spPr>
        <p:txBody>
          <a:bodyPr vert="horz" wrap="square" lIns="0" tIns="14859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70"/>
              </a:spcBef>
            </a:pPr>
            <a:r>
              <a:rPr sz="2350" b="1" dirty="0">
                <a:solidFill>
                  <a:srgbClr val="891328"/>
                </a:solidFill>
                <a:latin typeface="Arial"/>
                <a:cs typeface="Arial"/>
              </a:rPr>
              <a:t>Hora:</a:t>
            </a:r>
            <a:r>
              <a:rPr sz="2350" b="1" spc="50" dirty="0">
                <a:solidFill>
                  <a:srgbClr val="891328"/>
                </a:solidFill>
                <a:latin typeface="Arial"/>
                <a:cs typeface="Arial"/>
              </a:rPr>
              <a:t> </a:t>
            </a:r>
            <a:r>
              <a:rPr sz="2350" dirty="0">
                <a:solidFill>
                  <a:srgbClr val="891328"/>
                </a:solidFill>
                <a:latin typeface="Arial"/>
                <a:cs typeface="Arial"/>
              </a:rPr>
              <a:t>4:00</a:t>
            </a:r>
            <a:r>
              <a:rPr sz="2350" spc="50" dirty="0">
                <a:solidFill>
                  <a:srgbClr val="891328"/>
                </a:solidFill>
                <a:latin typeface="Arial"/>
                <a:cs typeface="Arial"/>
              </a:rPr>
              <a:t> </a:t>
            </a:r>
            <a:r>
              <a:rPr sz="2350" spc="-20" dirty="0">
                <a:solidFill>
                  <a:srgbClr val="891328"/>
                </a:solidFill>
                <a:latin typeface="Arial"/>
                <a:cs typeface="Arial"/>
              </a:rPr>
              <a:t>p.m.</a:t>
            </a:r>
            <a:endParaRPr sz="2350" dirty="0">
              <a:latin typeface="Arial"/>
              <a:cs typeface="Arial"/>
            </a:endParaRPr>
          </a:p>
        </p:txBody>
      </p:sp>
      <p:sp>
        <p:nvSpPr>
          <p:cNvPr id="11" name="object 9">
            <a:extLst>
              <a:ext uri="{FF2B5EF4-FFF2-40B4-BE49-F238E27FC236}">
                <a16:creationId xmlns:a16="http://schemas.microsoft.com/office/drawing/2014/main" id="{D452934C-BACC-6414-2A4C-D927EFBCEACC}"/>
              </a:ext>
            </a:extLst>
          </p:cNvPr>
          <p:cNvSpPr txBox="1"/>
          <p:nvPr/>
        </p:nvSpPr>
        <p:spPr>
          <a:xfrm>
            <a:off x="1549400" y="15267996"/>
            <a:ext cx="4512945" cy="511679"/>
          </a:xfrm>
          <a:prstGeom prst="rect">
            <a:avLst/>
          </a:prstGeom>
        </p:spPr>
        <p:txBody>
          <a:bodyPr vert="horz" wrap="square" lIns="0" tIns="14859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20"/>
              </a:spcBef>
            </a:pPr>
            <a:r>
              <a:rPr sz="2350" b="1" dirty="0">
                <a:solidFill>
                  <a:srgbClr val="891328"/>
                </a:solidFill>
                <a:latin typeface="Arial"/>
                <a:cs typeface="Arial"/>
              </a:rPr>
              <a:t>Lugar:</a:t>
            </a:r>
            <a:r>
              <a:rPr sz="2350" b="1" spc="10" dirty="0">
                <a:solidFill>
                  <a:srgbClr val="891328"/>
                </a:solidFill>
                <a:latin typeface="Arial"/>
                <a:cs typeface="Arial"/>
              </a:rPr>
              <a:t> </a:t>
            </a:r>
            <a:r>
              <a:rPr sz="2350" dirty="0">
                <a:solidFill>
                  <a:srgbClr val="891328"/>
                </a:solidFill>
                <a:latin typeface="Arial"/>
                <a:cs typeface="Arial"/>
              </a:rPr>
              <a:t>auditorio</a:t>
            </a:r>
            <a:r>
              <a:rPr sz="2350" spc="25" dirty="0">
                <a:solidFill>
                  <a:srgbClr val="891328"/>
                </a:solidFill>
                <a:latin typeface="Arial"/>
                <a:cs typeface="Arial"/>
              </a:rPr>
              <a:t> </a:t>
            </a:r>
            <a:r>
              <a:rPr sz="2350" spc="-10" dirty="0">
                <a:solidFill>
                  <a:srgbClr val="891328"/>
                </a:solidFill>
                <a:latin typeface="Arial"/>
                <a:cs typeface="Arial"/>
              </a:rPr>
              <a:t>Xepia</a:t>
            </a:r>
            <a:endParaRPr sz="235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</TotalTime>
  <Words>83</Words>
  <Application>Microsoft Office PowerPoint</Application>
  <PresentationFormat>Personalizado</PresentationFormat>
  <Paragraphs>7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Título corto subtítulo subtítulo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recursos plantillas pptx copia</dc:title>
  <cp:lastModifiedBy>Marielly Pino Suarez</cp:lastModifiedBy>
  <cp:revision>4</cp:revision>
  <dcterms:created xsi:type="dcterms:W3CDTF">2025-04-02T15:17:09Z</dcterms:created>
  <dcterms:modified xsi:type="dcterms:W3CDTF">2026-01-26T18:35:32Z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2025-04-02T00:00:00Z</vt:filetime>
  </property>
  <property fmtid="{D5CDD505-2E9C-101B-9397-08002B2CF9AE}" pid="3" name="Creator">
    <vt:lpwstr>Adobe Illustrator 29.4 (Macintosh)</vt:lpwstr>
  </property>
  <property fmtid="{D5CDD505-2E9C-101B-9397-08002B2CF9AE}" pid="4" name="CreatorVersion">
    <vt:lpwstr>21.0.0</vt:lpwstr>
  </property>
  <property fmtid="{D5CDD505-2E9C-101B-9397-08002B2CF9AE}" pid="5" name="LastSaved">
    <vt:filetime>2025-04-02T00:00:00Z</vt:filetime>
  </property>
  <property fmtid="{D5CDD505-2E9C-101B-9397-08002B2CF9AE}" pid="6" name="Producer">
    <vt:lpwstr>Adobe PDF library 17.00</vt:lpwstr>
  </property>
</Properties>
</file>