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888413" cy="12701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0000"/>
    <a:srgbClr val="840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7" autoAdjust="0"/>
    <p:restoredTop sz="94660"/>
  </p:normalViewPr>
  <p:slideViewPr>
    <p:cSldViewPr snapToGrid="0">
      <p:cViewPr varScale="1">
        <p:scale>
          <a:sx n="62" d="100"/>
          <a:sy n="62" d="100"/>
        </p:scale>
        <p:origin x="31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631" y="2078710"/>
            <a:ext cx="7555151" cy="4422034"/>
          </a:xfrm>
        </p:spPr>
        <p:txBody>
          <a:bodyPr anchor="b"/>
          <a:lstStyle>
            <a:lvl1pPr algn="ctr">
              <a:defRPr sz="583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1052" y="6671275"/>
            <a:ext cx="6666310" cy="3066609"/>
          </a:xfrm>
        </p:spPr>
        <p:txBody>
          <a:bodyPr/>
          <a:lstStyle>
            <a:lvl1pPr marL="0" indent="0" algn="ctr">
              <a:buNone/>
              <a:defRPr sz="2333"/>
            </a:lvl1pPr>
            <a:lvl2pPr marL="444398" indent="0" algn="ctr">
              <a:buNone/>
              <a:defRPr sz="1944"/>
            </a:lvl2pPr>
            <a:lvl3pPr marL="888797" indent="0" algn="ctr">
              <a:buNone/>
              <a:defRPr sz="1750"/>
            </a:lvl3pPr>
            <a:lvl4pPr marL="1333195" indent="0" algn="ctr">
              <a:buNone/>
              <a:defRPr sz="1555"/>
            </a:lvl4pPr>
            <a:lvl5pPr marL="1777594" indent="0" algn="ctr">
              <a:buNone/>
              <a:defRPr sz="1555"/>
            </a:lvl5pPr>
            <a:lvl6pPr marL="2221992" indent="0" algn="ctr">
              <a:buNone/>
              <a:defRPr sz="1555"/>
            </a:lvl6pPr>
            <a:lvl7pPr marL="2666390" indent="0" algn="ctr">
              <a:buNone/>
              <a:defRPr sz="1555"/>
            </a:lvl7pPr>
            <a:lvl8pPr marL="3110789" indent="0" algn="ctr">
              <a:buNone/>
              <a:defRPr sz="1555"/>
            </a:lvl8pPr>
            <a:lvl9pPr marL="3555187" indent="0" algn="ctr">
              <a:buNone/>
              <a:defRPr sz="155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43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50" y="3166580"/>
            <a:ext cx="7666256" cy="5283507"/>
          </a:xfrm>
        </p:spPr>
        <p:txBody>
          <a:bodyPr anchor="b"/>
          <a:lstStyle>
            <a:lvl1pPr>
              <a:defRPr sz="583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450" y="8500071"/>
            <a:ext cx="7666256" cy="2778471"/>
          </a:xfrm>
        </p:spPr>
        <p:txBody>
          <a:bodyPr/>
          <a:lstStyle>
            <a:lvl1pPr marL="0" indent="0">
              <a:buNone/>
              <a:defRPr sz="2333">
                <a:solidFill>
                  <a:schemeClr val="tx1"/>
                </a:solidFill>
              </a:defRPr>
            </a:lvl1pPr>
            <a:lvl2pPr marL="444398" indent="0">
              <a:buNone/>
              <a:defRPr sz="1944">
                <a:solidFill>
                  <a:schemeClr val="tx1">
                    <a:tint val="75000"/>
                  </a:schemeClr>
                </a:solidFill>
              </a:defRPr>
            </a:lvl2pPr>
            <a:lvl3pPr marL="888797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3pPr>
            <a:lvl4pPr marL="1333195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177759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221992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266639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110789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355518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0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078" y="3381210"/>
            <a:ext cx="3777576" cy="80590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759" y="3381210"/>
            <a:ext cx="3777576" cy="80590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236" y="676245"/>
            <a:ext cx="7666256" cy="245505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237" y="3113654"/>
            <a:ext cx="3760215" cy="1525954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44398" indent="0">
              <a:buNone/>
              <a:defRPr sz="1944" b="1"/>
            </a:lvl2pPr>
            <a:lvl3pPr marL="888797" indent="0">
              <a:buNone/>
              <a:defRPr sz="1750" b="1"/>
            </a:lvl3pPr>
            <a:lvl4pPr marL="1333195" indent="0">
              <a:buNone/>
              <a:defRPr sz="1555" b="1"/>
            </a:lvl4pPr>
            <a:lvl5pPr marL="1777594" indent="0">
              <a:buNone/>
              <a:defRPr sz="1555" b="1"/>
            </a:lvl5pPr>
            <a:lvl6pPr marL="2221992" indent="0">
              <a:buNone/>
              <a:defRPr sz="1555" b="1"/>
            </a:lvl6pPr>
            <a:lvl7pPr marL="2666390" indent="0">
              <a:buNone/>
              <a:defRPr sz="1555" b="1"/>
            </a:lvl7pPr>
            <a:lvl8pPr marL="3110789" indent="0">
              <a:buNone/>
              <a:defRPr sz="1555" b="1"/>
            </a:lvl8pPr>
            <a:lvl9pPr marL="3555187" indent="0">
              <a:buNone/>
              <a:defRPr sz="1555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237" y="4639608"/>
            <a:ext cx="3760215" cy="682416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9760" y="3113654"/>
            <a:ext cx="3778733" cy="1525954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44398" indent="0">
              <a:buNone/>
              <a:defRPr sz="1944" b="1"/>
            </a:lvl2pPr>
            <a:lvl3pPr marL="888797" indent="0">
              <a:buNone/>
              <a:defRPr sz="1750" b="1"/>
            </a:lvl3pPr>
            <a:lvl4pPr marL="1333195" indent="0">
              <a:buNone/>
              <a:defRPr sz="1555" b="1"/>
            </a:lvl4pPr>
            <a:lvl5pPr marL="1777594" indent="0">
              <a:buNone/>
              <a:defRPr sz="1555" b="1"/>
            </a:lvl5pPr>
            <a:lvl6pPr marL="2221992" indent="0">
              <a:buNone/>
              <a:defRPr sz="1555" b="1"/>
            </a:lvl6pPr>
            <a:lvl7pPr marL="2666390" indent="0">
              <a:buNone/>
              <a:defRPr sz="1555" b="1"/>
            </a:lvl7pPr>
            <a:lvl8pPr marL="3110789" indent="0">
              <a:buNone/>
              <a:defRPr sz="1555" b="1"/>
            </a:lvl8pPr>
            <a:lvl9pPr marL="3555187" indent="0">
              <a:buNone/>
              <a:defRPr sz="1555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9760" y="4639608"/>
            <a:ext cx="3778733" cy="682416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6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4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0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236" y="846772"/>
            <a:ext cx="2866745" cy="2963704"/>
          </a:xfrm>
        </p:spPr>
        <p:txBody>
          <a:bodyPr anchor="b"/>
          <a:lstStyle>
            <a:lvl1pPr>
              <a:defRPr sz="311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733" y="1828796"/>
            <a:ext cx="4499759" cy="9026360"/>
          </a:xfrm>
        </p:spPr>
        <p:txBody>
          <a:bodyPr/>
          <a:lstStyle>
            <a:lvl1pPr>
              <a:defRPr sz="3110"/>
            </a:lvl1pPr>
            <a:lvl2pPr>
              <a:defRPr sz="2722"/>
            </a:lvl2pPr>
            <a:lvl3pPr>
              <a:defRPr sz="2333"/>
            </a:lvl3pPr>
            <a:lvl4pPr>
              <a:defRPr sz="1944"/>
            </a:lvl4pPr>
            <a:lvl5pPr>
              <a:defRPr sz="1944"/>
            </a:lvl5pPr>
            <a:lvl6pPr>
              <a:defRPr sz="1944"/>
            </a:lvl6pPr>
            <a:lvl7pPr>
              <a:defRPr sz="1944"/>
            </a:lvl7pPr>
            <a:lvl8pPr>
              <a:defRPr sz="1944"/>
            </a:lvl8pPr>
            <a:lvl9pPr>
              <a:defRPr sz="194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236" y="3810476"/>
            <a:ext cx="2866745" cy="7059379"/>
          </a:xfrm>
        </p:spPr>
        <p:txBody>
          <a:bodyPr/>
          <a:lstStyle>
            <a:lvl1pPr marL="0" indent="0">
              <a:buNone/>
              <a:defRPr sz="1555"/>
            </a:lvl1pPr>
            <a:lvl2pPr marL="444398" indent="0">
              <a:buNone/>
              <a:defRPr sz="1361"/>
            </a:lvl2pPr>
            <a:lvl3pPr marL="888797" indent="0">
              <a:buNone/>
              <a:defRPr sz="1166"/>
            </a:lvl3pPr>
            <a:lvl4pPr marL="1333195" indent="0">
              <a:buNone/>
              <a:defRPr sz="972"/>
            </a:lvl4pPr>
            <a:lvl5pPr marL="1777594" indent="0">
              <a:buNone/>
              <a:defRPr sz="972"/>
            </a:lvl5pPr>
            <a:lvl6pPr marL="2221992" indent="0">
              <a:buNone/>
              <a:defRPr sz="972"/>
            </a:lvl6pPr>
            <a:lvl7pPr marL="2666390" indent="0">
              <a:buNone/>
              <a:defRPr sz="972"/>
            </a:lvl7pPr>
            <a:lvl8pPr marL="3110789" indent="0">
              <a:buNone/>
              <a:defRPr sz="972"/>
            </a:lvl8pPr>
            <a:lvl9pPr marL="3555187" indent="0">
              <a:buNone/>
              <a:defRPr sz="97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6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236" y="846772"/>
            <a:ext cx="2866745" cy="2963704"/>
          </a:xfrm>
        </p:spPr>
        <p:txBody>
          <a:bodyPr anchor="b"/>
          <a:lstStyle>
            <a:lvl1pPr>
              <a:defRPr sz="311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78733" y="1828796"/>
            <a:ext cx="4499759" cy="9026360"/>
          </a:xfrm>
        </p:spPr>
        <p:txBody>
          <a:bodyPr anchor="t"/>
          <a:lstStyle>
            <a:lvl1pPr marL="0" indent="0">
              <a:buNone/>
              <a:defRPr sz="3110"/>
            </a:lvl1pPr>
            <a:lvl2pPr marL="444398" indent="0">
              <a:buNone/>
              <a:defRPr sz="2722"/>
            </a:lvl2pPr>
            <a:lvl3pPr marL="888797" indent="0">
              <a:buNone/>
              <a:defRPr sz="2333"/>
            </a:lvl3pPr>
            <a:lvl4pPr marL="1333195" indent="0">
              <a:buNone/>
              <a:defRPr sz="1944"/>
            </a:lvl4pPr>
            <a:lvl5pPr marL="1777594" indent="0">
              <a:buNone/>
              <a:defRPr sz="1944"/>
            </a:lvl5pPr>
            <a:lvl6pPr marL="2221992" indent="0">
              <a:buNone/>
              <a:defRPr sz="1944"/>
            </a:lvl6pPr>
            <a:lvl7pPr marL="2666390" indent="0">
              <a:buNone/>
              <a:defRPr sz="1944"/>
            </a:lvl7pPr>
            <a:lvl8pPr marL="3110789" indent="0">
              <a:buNone/>
              <a:defRPr sz="1944"/>
            </a:lvl8pPr>
            <a:lvl9pPr marL="3555187" indent="0">
              <a:buNone/>
              <a:defRPr sz="194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236" y="3810476"/>
            <a:ext cx="2866745" cy="7059379"/>
          </a:xfrm>
        </p:spPr>
        <p:txBody>
          <a:bodyPr/>
          <a:lstStyle>
            <a:lvl1pPr marL="0" indent="0">
              <a:buNone/>
              <a:defRPr sz="1555"/>
            </a:lvl1pPr>
            <a:lvl2pPr marL="444398" indent="0">
              <a:buNone/>
              <a:defRPr sz="1361"/>
            </a:lvl2pPr>
            <a:lvl3pPr marL="888797" indent="0">
              <a:buNone/>
              <a:defRPr sz="1166"/>
            </a:lvl3pPr>
            <a:lvl4pPr marL="1333195" indent="0">
              <a:buNone/>
              <a:defRPr sz="972"/>
            </a:lvl4pPr>
            <a:lvl5pPr marL="1777594" indent="0">
              <a:buNone/>
              <a:defRPr sz="972"/>
            </a:lvl5pPr>
            <a:lvl6pPr marL="2221992" indent="0">
              <a:buNone/>
              <a:defRPr sz="972"/>
            </a:lvl6pPr>
            <a:lvl7pPr marL="2666390" indent="0">
              <a:buNone/>
              <a:defRPr sz="972"/>
            </a:lvl7pPr>
            <a:lvl8pPr marL="3110789" indent="0">
              <a:buNone/>
              <a:defRPr sz="972"/>
            </a:lvl8pPr>
            <a:lvl9pPr marL="3555187" indent="0">
              <a:buNone/>
              <a:defRPr sz="97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3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52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0771" y="676242"/>
            <a:ext cx="1916564" cy="1076400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079" y="676242"/>
            <a:ext cx="5638587" cy="1076400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2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1079" y="676245"/>
            <a:ext cx="7666256" cy="2455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79" y="3381210"/>
            <a:ext cx="7666256" cy="8059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078" y="11772493"/>
            <a:ext cx="1999893" cy="6762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0629D-2252-47CF-B366-6FDD524686B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4287" y="11772493"/>
            <a:ext cx="2999839" cy="6762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7442" y="11772493"/>
            <a:ext cx="1999893" cy="6762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9308B-154B-4480-AE23-5F37108D9B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4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88797" rtl="0" eaLnBrk="1" latinLnBrk="0" hangingPunct="1">
        <a:lnSpc>
          <a:spcPct val="90000"/>
        </a:lnSpc>
        <a:spcBef>
          <a:spcPct val="0"/>
        </a:spcBef>
        <a:buNone/>
        <a:defRPr sz="42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199" indent="-222199" algn="l" defTabSz="888797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2722" kern="1200">
          <a:solidFill>
            <a:schemeClr val="tx1"/>
          </a:solidFill>
          <a:latin typeface="+mn-lt"/>
          <a:ea typeface="+mn-ea"/>
          <a:cs typeface="+mn-cs"/>
        </a:defRPr>
      </a:lvl1pPr>
      <a:lvl2pPr marL="666598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1110996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3pPr>
      <a:lvl4pPr marL="1555394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999793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444191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888590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332988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777386" indent="-222199" algn="l" defTabSz="888797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44398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888797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33195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777594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21992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666390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555187" algn="l" defTabSz="888797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1A63B1-33F2-46AE-8351-82AE63374C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t="38028" b="7491"/>
          <a:stretch/>
        </p:blipFill>
        <p:spPr>
          <a:xfrm>
            <a:off x="-2" y="0"/>
            <a:ext cx="8888412" cy="5231219"/>
          </a:xfrm>
          <a:prstGeom prst="round2SameRect">
            <a:avLst>
              <a:gd name="adj1" fmla="val 0"/>
              <a:gd name="adj2" fmla="val 0"/>
            </a:avLst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CDFB95C4-D953-4A00-BF8C-7053EC5C4CC1}"/>
              </a:ext>
            </a:extLst>
          </p:cNvPr>
          <p:cNvSpPr txBox="1">
            <a:spLocks/>
          </p:cNvSpPr>
          <p:nvPr/>
        </p:nvSpPr>
        <p:spPr>
          <a:xfrm>
            <a:off x="345397" y="5445098"/>
            <a:ext cx="4798830" cy="9092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88879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3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800" b="1" dirty="0">
                <a:solidFill>
                  <a:srgbClr val="84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Agrega tu título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FB22908D-882F-4F9D-9201-BB60370F0352}"/>
              </a:ext>
            </a:extLst>
          </p:cNvPr>
          <p:cNvSpPr txBox="1">
            <a:spLocks/>
          </p:cNvSpPr>
          <p:nvPr/>
        </p:nvSpPr>
        <p:spPr>
          <a:xfrm>
            <a:off x="345397" y="6876449"/>
            <a:ext cx="6778418" cy="3075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Texto, texto, texto, texto, texto, texto, texto, texto, texto, texto, texto, texto, texto, texto, texto, texto, texto, texto, texto, texto, texto, texto, texto, texto, texto, texto, texto, texto,  texto, texto, texto, texto, texto, texto, texto, texto, texto, texto, texto, texto, texto, texto, texto, texto, texto, texto, texto, texto, texto, texto, texto, texto, texto, texto, texto, texto,  Texto, texto, texto, texto, texto, texto, texto, texto, texto, texto, texto, texto, texto, texto, texto, texto, texto, texto, texto, texto, texto, texto, texto, texto.</a:t>
            </a:r>
          </a:p>
        </p:txBody>
      </p:sp>
      <p:sp>
        <p:nvSpPr>
          <p:cNvPr id="12" name="Rectángulo redondeado 12">
            <a:extLst>
              <a:ext uri="{FF2B5EF4-FFF2-40B4-BE49-F238E27FC236}">
                <a16:creationId xmlns:a16="http://schemas.microsoft.com/office/drawing/2014/main" id="{65E47C56-BCAA-402D-92DD-1E73D6B809FF}"/>
              </a:ext>
            </a:extLst>
          </p:cNvPr>
          <p:cNvSpPr/>
          <p:nvPr/>
        </p:nvSpPr>
        <p:spPr>
          <a:xfrm>
            <a:off x="-878958" y="6639066"/>
            <a:ext cx="8215423" cy="3313008"/>
          </a:xfrm>
          <a:prstGeom prst="roundRect">
            <a:avLst/>
          </a:prstGeom>
          <a:noFill/>
          <a:ln w="28575">
            <a:solidFill>
              <a:srgbClr val="8400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rgbClr val="84002A"/>
                </a:solidFill>
              </a:ln>
              <a:solidFill>
                <a:srgbClr val="84002A"/>
              </a:solidFill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95EECBE-044C-4013-92F6-C4F3B4A41FB0}"/>
              </a:ext>
            </a:extLst>
          </p:cNvPr>
          <p:cNvCxnSpPr>
            <a:cxnSpLocks/>
          </p:cNvCxnSpPr>
          <p:nvPr/>
        </p:nvCxnSpPr>
        <p:spPr>
          <a:xfrm>
            <a:off x="0" y="5231219"/>
            <a:ext cx="8888413" cy="0"/>
          </a:xfrm>
          <a:prstGeom prst="line">
            <a:avLst/>
          </a:prstGeom>
          <a:ln w="38100">
            <a:solidFill>
              <a:srgbClr val="FE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E573A0D4-F617-43AE-847C-9F0EE842F143}"/>
              </a:ext>
            </a:extLst>
          </p:cNvPr>
          <p:cNvSpPr/>
          <p:nvPr/>
        </p:nvSpPr>
        <p:spPr>
          <a:xfrm>
            <a:off x="7655443" y="7690109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32396F12-24ED-4F7A-92AB-AD5EC5F58B43}"/>
              </a:ext>
            </a:extLst>
          </p:cNvPr>
          <p:cNvSpPr/>
          <p:nvPr/>
        </p:nvSpPr>
        <p:spPr>
          <a:xfrm>
            <a:off x="7655443" y="8133132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C2927DE7-BD96-4985-A93D-A26872C73EE8}"/>
              </a:ext>
            </a:extLst>
          </p:cNvPr>
          <p:cNvSpPr/>
          <p:nvPr/>
        </p:nvSpPr>
        <p:spPr>
          <a:xfrm>
            <a:off x="7673165" y="8564928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898574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163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Cristian</dc:creator>
  <cp:lastModifiedBy>Marielly Pino Suarez</cp:lastModifiedBy>
  <cp:revision>5</cp:revision>
  <dcterms:created xsi:type="dcterms:W3CDTF">2025-04-24T20:35:51Z</dcterms:created>
  <dcterms:modified xsi:type="dcterms:W3CDTF">2025-08-04T13:48:53Z</dcterms:modified>
</cp:coreProperties>
</file>