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66" d="100"/>
          <a:sy n="66" d="100"/>
        </p:scale>
        <p:origin x="64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14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51083-9567-8E42-A466-92B90FA7773F}" type="datetimeFigureOut">
              <a:rPr lang="es-CO" smtClean="0"/>
              <a:t>26/01/2026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29A7B-6B23-9E43-BD7A-E2B77BD3CA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495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29A7B-6B23-9E43-BD7A-E2B77BD3CA2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3036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12170" y="1579747"/>
            <a:ext cx="7566025" cy="2680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 object 16">
            <a:extLst>
              <a:ext uri="{FF2B5EF4-FFF2-40B4-BE49-F238E27FC236}">
                <a16:creationId xmlns:a16="http://schemas.microsoft.com/office/drawing/2014/main" id="{63D9040F-CAD3-7B77-C1B8-CCA25765E74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33250"/>
            <a:ext cx="9756205" cy="6504827"/>
          </a:xfrm>
          <a:prstGeom prst="rect">
            <a:avLst/>
          </a:prstGeom>
        </p:spPr>
      </p:pic>
      <p:pic>
        <p:nvPicPr>
          <p:cNvPr id="23" name="bg object 17">
            <a:extLst>
              <a:ext uri="{FF2B5EF4-FFF2-40B4-BE49-F238E27FC236}">
                <a16:creationId xmlns:a16="http://schemas.microsoft.com/office/drawing/2014/main" id="{28FAE8EF-D18B-EA37-E9CF-F7AC410690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0912170" y="4257297"/>
            <a:ext cx="7740015" cy="31989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b="1" spc="-10" dirty="0">
                <a:solidFill>
                  <a:srgbClr val="891328"/>
                </a:solidFill>
                <a:latin typeface="Arial"/>
                <a:cs typeface="Arial"/>
              </a:rPr>
              <a:t>Texto</a:t>
            </a:r>
            <a:r>
              <a:rPr sz="3450" b="1" spc="-21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3450" b="1" spc="-10" dirty="0">
                <a:solidFill>
                  <a:srgbClr val="891328"/>
                </a:solidFill>
                <a:latin typeface="Arial"/>
                <a:cs typeface="Arial"/>
              </a:rPr>
              <a:t>complemento:</a:t>
            </a:r>
            <a:endParaRPr sz="3450" dirty="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5"/>
              </a:spcBef>
            </a:pPr>
            <a:r>
              <a:rPr lang="pt-BR" sz="3450" dirty="0">
                <a:solidFill>
                  <a:srgbClr val="891328"/>
                </a:solidFill>
                <a:latin typeface="Arial"/>
                <a:cs typeface="Arial"/>
              </a:rPr>
              <a:t>Texto, texto, texto, texto, texto, texto, texto, texto, texto, texto, texto, texto, texto, texto, texto, texto, texto, texto, texto, texto, texto, texto, texto, texto, texto, texto, texto, texto.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76894" y="9729603"/>
            <a:ext cx="3644888" cy="38324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0"/>
              </a:spcBef>
            </a:pPr>
            <a:r>
              <a:rPr sz="2550" b="1" dirty="0">
                <a:latin typeface="Arial"/>
                <a:cs typeface="Arial"/>
              </a:rPr>
              <a:t>Más</a:t>
            </a:r>
            <a:r>
              <a:rPr sz="2550" b="1" spc="35" dirty="0">
                <a:latin typeface="Arial"/>
                <a:cs typeface="Arial"/>
              </a:rPr>
              <a:t> </a:t>
            </a:r>
            <a:r>
              <a:rPr sz="2550" b="1" spc="-10" dirty="0">
                <a:latin typeface="Arial"/>
                <a:cs typeface="Arial"/>
              </a:rPr>
              <a:t>información </a:t>
            </a:r>
            <a:r>
              <a:rPr sz="2550" b="1" spc="-20" dirty="0">
                <a:latin typeface="Arial"/>
                <a:cs typeface="Arial"/>
              </a:rPr>
              <a:t>aquí</a:t>
            </a:r>
            <a:endParaRPr sz="255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62457" y="8851663"/>
            <a:ext cx="2082516" cy="20825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7926051"/>
            <a:ext cx="9762822" cy="338250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12170" y="1579747"/>
            <a:ext cx="7566025" cy="17985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Título </a:t>
            </a:r>
            <a:r>
              <a:rPr spc="-10" dirty="0"/>
              <a:t>corto</a:t>
            </a: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lang="es-CO" b="0" dirty="0">
                <a:solidFill>
                  <a:srgbClr val="891328"/>
                </a:solidFill>
                <a:latin typeface="Arial"/>
                <a:cs typeface="Arial"/>
              </a:rPr>
              <a:t>subtítulo</a:t>
            </a:r>
            <a:r>
              <a:rPr b="0" spc="-1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lang="es-CO" spc="-10" dirty="0">
                <a:solidFill>
                  <a:srgbClr val="891328"/>
                </a:solidFill>
              </a:rPr>
              <a:t>subtítulo</a:t>
            </a:r>
            <a:endParaRPr spc="-10" dirty="0">
              <a:solidFill>
                <a:srgbClr val="891328"/>
              </a:solidFill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23B4B4B6-498D-0821-CB73-DDE2AC0D7DD8}"/>
              </a:ext>
            </a:extLst>
          </p:cNvPr>
          <p:cNvGrpSpPr/>
          <p:nvPr/>
        </p:nvGrpSpPr>
        <p:grpSpPr>
          <a:xfrm>
            <a:off x="2416361" y="9128366"/>
            <a:ext cx="5343525" cy="549910"/>
            <a:chOff x="2416361" y="9128366"/>
            <a:chExt cx="5343525" cy="549910"/>
          </a:xfrm>
        </p:grpSpPr>
        <p:sp>
          <p:nvSpPr>
            <p:cNvPr id="7" name="object 7"/>
            <p:cNvSpPr/>
            <p:nvPr/>
          </p:nvSpPr>
          <p:spPr>
            <a:xfrm>
              <a:off x="2416361" y="9128366"/>
              <a:ext cx="5343525" cy="549910"/>
            </a:xfrm>
            <a:custGeom>
              <a:avLst/>
              <a:gdLst/>
              <a:ahLst/>
              <a:cxnLst/>
              <a:rect l="l" t="t" r="r" b="b"/>
              <a:pathLst>
                <a:path w="5343525" h="549909">
                  <a:moveTo>
                    <a:pt x="5212752" y="0"/>
                  </a:moveTo>
                  <a:lnTo>
                    <a:pt x="130676" y="0"/>
                  </a:lnTo>
                  <a:lnTo>
                    <a:pt x="79809" y="10269"/>
                  </a:lnTo>
                  <a:lnTo>
                    <a:pt x="38272" y="38276"/>
                  </a:lnTo>
                  <a:lnTo>
                    <a:pt x="10268" y="79813"/>
                  </a:lnTo>
                  <a:lnTo>
                    <a:pt x="0" y="130676"/>
                  </a:lnTo>
                  <a:lnTo>
                    <a:pt x="0" y="418950"/>
                  </a:lnTo>
                  <a:lnTo>
                    <a:pt x="10268" y="469817"/>
                  </a:lnTo>
                  <a:lnTo>
                    <a:pt x="38272" y="511354"/>
                  </a:lnTo>
                  <a:lnTo>
                    <a:pt x="79809" y="539358"/>
                  </a:lnTo>
                  <a:lnTo>
                    <a:pt x="130676" y="549627"/>
                  </a:lnTo>
                  <a:lnTo>
                    <a:pt x="5212752" y="549627"/>
                  </a:lnTo>
                  <a:lnTo>
                    <a:pt x="5263615" y="539358"/>
                  </a:lnTo>
                  <a:lnTo>
                    <a:pt x="5305152" y="511354"/>
                  </a:lnTo>
                  <a:lnTo>
                    <a:pt x="5333158" y="469817"/>
                  </a:lnTo>
                  <a:lnTo>
                    <a:pt x="5343428" y="418950"/>
                  </a:lnTo>
                  <a:lnTo>
                    <a:pt x="5343428" y="130676"/>
                  </a:lnTo>
                  <a:lnTo>
                    <a:pt x="5333158" y="79813"/>
                  </a:lnTo>
                  <a:lnTo>
                    <a:pt x="5305152" y="38276"/>
                  </a:lnTo>
                  <a:lnTo>
                    <a:pt x="5263615" y="10269"/>
                  </a:lnTo>
                  <a:lnTo>
                    <a:pt x="5212752" y="0"/>
                  </a:lnTo>
                  <a:close/>
                </a:path>
              </a:pathLst>
            </a:custGeom>
            <a:solidFill>
              <a:srgbClr val="8913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2973031" y="9158599"/>
              <a:ext cx="2228850" cy="4000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450" b="1" dirty="0">
                  <a:solidFill>
                    <a:srgbClr val="FFFFFF"/>
                  </a:solidFill>
                  <a:latin typeface="Arial"/>
                  <a:cs typeface="Arial"/>
                </a:rPr>
                <a:t>Hora:</a:t>
              </a:r>
              <a:r>
                <a:rPr sz="2450" b="1" spc="-2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>
                  <a:solidFill>
                    <a:srgbClr val="FFFFFF"/>
                  </a:solidFill>
                  <a:latin typeface="Arial"/>
                  <a:cs typeface="Arial"/>
                </a:rPr>
                <a:t>4:00</a:t>
              </a:r>
              <a:r>
                <a:rPr sz="2450" spc="-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spc="-20" dirty="0">
                  <a:solidFill>
                    <a:srgbClr val="FFFFFF"/>
                  </a:solidFill>
                  <a:latin typeface="Arial"/>
                  <a:cs typeface="Arial"/>
                </a:rPr>
                <a:t>p.m.</a:t>
              </a:r>
              <a:endParaRPr sz="2450" dirty="0">
                <a:latin typeface="Arial"/>
                <a:cs typeface="Arial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8224" y="9260460"/>
              <a:ext cx="288996" cy="286483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739EB97D-AE03-508A-9FDA-8D017632F612}"/>
              </a:ext>
            </a:extLst>
          </p:cNvPr>
          <p:cNvGrpSpPr/>
          <p:nvPr/>
        </p:nvGrpSpPr>
        <p:grpSpPr>
          <a:xfrm>
            <a:off x="2416361" y="9936891"/>
            <a:ext cx="5343525" cy="549910"/>
            <a:chOff x="2416361" y="9936891"/>
            <a:chExt cx="5343525" cy="549910"/>
          </a:xfrm>
        </p:grpSpPr>
        <p:sp>
          <p:nvSpPr>
            <p:cNvPr id="12" name="object 12"/>
            <p:cNvSpPr/>
            <p:nvPr/>
          </p:nvSpPr>
          <p:spPr>
            <a:xfrm>
              <a:off x="2416361" y="9936891"/>
              <a:ext cx="5343525" cy="549910"/>
            </a:xfrm>
            <a:custGeom>
              <a:avLst/>
              <a:gdLst/>
              <a:ahLst/>
              <a:cxnLst/>
              <a:rect l="l" t="t" r="r" b="b"/>
              <a:pathLst>
                <a:path w="5343525" h="549909">
                  <a:moveTo>
                    <a:pt x="5212752" y="0"/>
                  </a:moveTo>
                  <a:lnTo>
                    <a:pt x="130676" y="0"/>
                  </a:lnTo>
                  <a:lnTo>
                    <a:pt x="79809" y="10269"/>
                  </a:lnTo>
                  <a:lnTo>
                    <a:pt x="38272" y="38276"/>
                  </a:lnTo>
                  <a:lnTo>
                    <a:pt x="10268" y="79813"/>
                  </a:lnTo>
                  <a:lnTo>
                    <a:pt x="0" y="130676"/>
                  </a:lnTo>
                  <a:lnTo>
                    <a:pt x="0" y="418950"/>
                  </a:lnTo>
                  <a:lnTo>
                    <a:pt x="10268" y="469817"/>
                  </a:lnTo>
                  <a:lnTo>
                    <a:pt x="38272" y="511354"/>
                  </a:lnTo>
                  <a:lnTo>
                    <a:pt x="79809" y="539358"/>
                  </a:lnTo>
                  <a:lnTo>
                    <a:pt x="130676" y="549627"/>
                  </a:lnTo>
                  <a:lnTo>
                    <a:pt x="5212752" y="549627"/>
                  </a:lnTo>
                  <a:lnTo>
                    <a:pt x="5263615" y="539358"/>
                  </a:lnTo>
                  <a:lnTo>
                    <a:pt x="5305152" y="511354"/>
                  </a:lnTo>
                  <a:lnTo>
                    <a:pt x="5333158" y="469817"/>
                  </a:lnTo>
                  <a:lnTo>
                    <a:pt x="5343428" y="418950"/>
                  </a:lnTo>
                  <a:lnTo>
                    <a:pt x="5343428" y="130676"/>
                  </a:lnTo>
                  <a:lnTo>
                    <a:pt x="5333158" y="79813"/>
                  </a:lnTo>
                  <a:lnTo>
                    <a:pt x="5305152" y="38276"/>
                  </a:lnTo>
                  <a:lnTo>
                    <a:pt x="5263615" y="10269"/>
                  </a:lnTo>
                  <a:lnTo>
                    <a:pt x="5212752" y="0"/>
                  </a:lnTo>
                  <a:close/>
                </a:path>
              </a:pathLst>
            </a:custGeom>
            <a:solidFill>
              <a:srgbClr val="8913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973030" y="9972894"/>
              <a:ext cx="3954819" cy="39049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450" b="1" dirty="0">
                  <a:solidFill>
                    <a:srgbClr val="FFFFFF"/>
                  </a:solidFill>
                  <a:latin typeface="Arial"/>
                  <a:cs typeface="Arial"/>
                </a:rPr>
                <a:t>Lugar:</a:t>
              </a:r>
              <a:r>
                <a:rPr sz="2450" b="1" spc="-2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 err="1">
                  <a:solidFill>
                    <a:srgbClr val="FFFFFF"/>
                  </a:solidFill>
                  <a:latin typeface="Arial"/>
                  <a:cs typeface="Arial"/>
                </a:rPr>
                <a:t>auditorio</a:t>
              </a:r>
              <a:r>
                <a:rPr sz="2450" spc="-2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es-CO" sz="2450" spc="-10" dirty="0" err="1">
                  <a:solidFill>
                    <a:srgbClr val="FFFFFF"/>
                  </a:solidFill>
                  <a:latin typeface="Arial"/>
                  <a:cs typeface="Arial"/>
                </a:rPr>
                <a:t>Yquinde</a:t>
              </a:r>
              <a:endParaRPr sz="2450" dirty="0">
                <a:latin typeface="Arial"/>
                <a:cs typeface="Arial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76127" y="10092267"/>
              <a:ext cx="115588" cy="276431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D25FB2E-2E01-BAA0-C0BE-2DBB393A2D70}"/>
              </a:ext>
            </a:extLst>
          </p:cNvPr>
          <p:cNvGrpSpPr/>
          <p:nvPr/>
        </p:nvGrpSpPr>
        <p:grpSpPr>
          <a:xfrm>
            <a:off x="2416361" y="8329593"/>
            <a:ext cx="5343525" cy="549910"/>
            <a:chOff x="2416361" y="8329593"/>
            <a:chExt cx="5343525" cy="549910"/>
          </a:xfrm>
        </p:grpSpPr>
        <p:sp>
          <p:nvSpPr>
            <p:cNvPr id="16" name="object 16"/>
            <p:cNvSpPr/>
            <p:nvPr/>
          </p:nvSpPr>
          <p:spPr>
            <a:xfrm>
              <a:off x="2416361" y="8329593"/>
              <a:ext cx="5343525" cy="549910"/>
            </a:xfrm>
            <a:custGeom>
              <a:avLst/>
              <a:gdLst/>
              <a:ahLst/>
              <a:cxnLst/>
              <a:rect l="l" t="t" r="r" b="b"/>
              <a:pathLst>
                <a:path w="5343525" h="549909">
                  <a:moveTo>
                    <a:pt x="5212752" y="0"/>
                  </a:moveTo>
                  <a:lnTo>
                    <a:pt x="130676" y="0"/>
                  </a:lnTo>
                  <a:lnTo>
                    <a:pt x="79809" y="10269"/>
                  </a:lnTo>
                  <a:lnTo>
                    <a:pt x="38272" y="38276"/>
                  </a:lnTo>
                  <a:lnTo>
                    <a:pt x="10268" y="79813"/>
                  </a:lnTo>
                  <a:lnTo>
                    <a:pt x="0" y="130676"/>
                  </a:lnTo>
                  <a:lnTo>
                    <a:pt x="0" y="418950"/>
                  </a:lnTo>
                  <a:lnTo>
                    <a:pt x="10268" y="469817"/>
                  </a:lnTo>
                  <a:lnTo>
                    <a:pt x="38272" y="511354"/>
                  </a:lnTo>
                  <a:lnTo>
                    <a:pt x="79809" y="539358"/>
                  </a:lnTo>
                  <a:lnTo>
                    <a:pt x="130676" y="549627"/>
                  </a:lnTo>
                  <a:lnTo>
                    <a:pt x="5212752" y="549627"/>
                  </a:lnTo>
                  <a:lnTo>
                    <a:pt x="5263615" y="539358"/>
                  </a:lnTo>
                  <a:lnTo>
                    <a:pt x="5305152" y="511354"/>
                  </a:lnTo>
                  <a:lnTo>
                    <a:pt x="5333158" y="469817"/>
                  </a:lnTo>
                  <a:lnTo>
                    <a:pt x="5343428" y="418950"/>
                  </a:lnTo>
                  <a:lnTo>
                    <a:pt x="5343428" y="130676"/>
                  </a:lnTo>
                  <a:lnTo>
                    <a:pt x="5333158" y="79813"/>
                  </a:lnTo>
                  <a:lnTo>
                    <a:pt x="5305152" y="38276"/>
                  </a:lnTo>
                  <a:lnTo>
                    <a:pt x="5263615" y="10269"/>
                  </a:lnTo>
                  <a:lnTo>
                    <a:pt x="5212752" y="0"/>
                  </a:lnTo>
                  <a:close/>
                </a:path>
              </a:pathLst>
            </a:custGeom>
            <a:solidFill>
              <a:srgbClr val="8913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00737" y="8461323"/>
              <a:ext cx="278933" cy="278942"/>
            </a:xfrm>
            <a:prstGeom prst="rect">
              <a:avLst/>
            </a:prstGeom>
          </p:spPr>
        </p:pic>
        <p:sp>
          <p:nvSpPr>
            <p:cNvPr id="18" name="object 18"/>
            <p:cNvSpPr txBox="1"/>
            <p:nvPr/>
          </p:nvSpPr>
          <p:spPr>
            <a:xfrm>
              <a:off x="2973031" y="8407854"/>
              <a:ext cx="4657725" cy="4000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450" b="1" dirty="0">
                  <a:solidFill>
                    <a:srgbClr val="FFFFFF"/>
                  </a:solidFill>
                  <a:latin typeface="Arial"/>
                  <a:cs typeface="Arial"/>
                </a:rPr>
                <a:t>Fecha:</a:t>
              </a:r>
              <a:r>
                <a:rPr sz="2450" b="1" spc="-1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>
                  <a:solidFill>
                    <a:srgbClr val="FFFFFF"/>
                  </a:solidFill>
                  <a:latin typeface="Arial"/>
                  <a:cs typeface="Arial"/>
                </a:rPr>
                <a:t>3</a:t>
              </a:r>
              <a:r>
                <a:rPr lang="es-CO" sz="2450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r>
                <a:rPr sz="2450" spc="-1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>
                  <a:solidFill>
                    <a:srgbClr val="FFFFFF"/>
                  </a:solidFill>
                  <a:latin typeface="Arial"/>
                  <a:cs typeface="Arial"/>
                </a:rPr>
                <a:t>de</a:t>
              </a:r>
              <a:r>
                <a:rPr sz="2450" spc="-1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>
                  <a:solidFill>
                    <a:srgbClr val="FFFFFF"/>
                  </a:solidFill>
                  <a:latin typeface="Arial"/>
                  <a:cs typeface="Arial"/>
                </a:rPr>
                <a:t>noviembre</a:t>
              </a:r>
              <a:r>
                <a:rPr sz="2450" spc="-1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dirty="0">
                  <a:solidFill>
                    <a:srgbClr val="FFFFFF"/>
                  </a:solidFill>
                  <a:latin typeface="Arial"/>
                  <a:cs typeface="Arial"/>
                </a:rPr>
                <a:t>de</a:t>
              </a:r>
              <a:r>
                <a:rPr sz="2450" spc="-1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2450" spc="-20" dirty="0">
                  <a:solidFill>
                    <a:srgbClr val="FFFFFF"/>
                  </a:solidFill>
                  <a:latin typeface="Arial"/>
                  <a:cs typeface="Arial"/>
                </a:rPr>
                <a:t>202</a:t>
              </a:r>
              <a:r>
                <a:rPr lang="es-CO" sz="2450" spc="-20" dirty="0">
                  <a:solidFill>
                    <a:srgbClr val="FFFFFF"/>
                  </a:solidFill>
                  <a:latin typeface="Arial"/>
                  <a:cs typeface="Arial"/>
                </a:rPr>
                <a:t>6</a:t>
              </a:r>
              <a:endParaRPr sz="2450" dirty="0">
                <a:latin typeface="Arial"/>
                <a:cs typeface="Arial"/>
              </a:endParaRPr>
            </a:p>
          </p:txBody>
        </p:sp>
      </p:grpSp>
      <p:sp>
        <p:nvSpPr>
          <p:cNvPr id="25" name="object 3">
            <a:extLst>
              <a:ext uri="{FF2B5EF4-FFF2-40B4-BE49-F238E27FC236}">
                <a16:creationId xmlns:a16="http://schemas.microsoft.com/office/drawing/2014/main" id="{292C6DF6-0D2F-4CC3-8762-A491C32CCA94}"/>
              </a:ext>
            </a:extLst>
          </p:cNvPr>
          <p:cNvSpPr txBox="1"/>
          <p:nvPr/>
        </p:nvSpPr>
        <p:spPr>
          <a:xfrm>
            <a:off x="12179183" y="9450910"/>
            <a:ext cx="1196516" cy="7795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90"/>
              </a:spcBef>
            </a:pPr>
            <a:r>
              <a:rPr lang="es-CO" sz="2550" dirty="0">
                <a:latin typeface="Arial"/>
                <a:cs typeface="Arial"/>
              </a:rPr>
              <a:t>Aquí va tu QR</a:t>
            </a:r>
            <a:endParaRPr sz="25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91</Words>
  <Application>Microsoft Office PowerPoint</Application>
  <PresentationFormat>Personalizado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Título corto subtítulo subtítulo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plantillas pptx copia</dc:title>
  <cp:lastModifiedBy>Marielly Pino Suarez</cp:lastModifiedBy>
  <cp:revision>6</cp:revision>
  <dcterms:created xsi:type="dcterms:W3CDTF">2025-04-02T15:31:20Z</dcterms:created>
  <dcterms:modified xsi:type="dcterms:W3CDTF">2026-01-26T18:36:25Z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2025-04-02T00:00:00Z</vt:filetime>
  </property>
  <property fmtid="{D5CDD505-2E9C-101B-9397-08002B2CF9AE}" pid="3" name="Creator">
    <vt:lpwstr>Adobe Illustrator 29.4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2025-04-02T00:00:00Z</vt:filetime>
  </property>
  <property fmtid="{D5CDD505-2E9C-101B-9397-08002B2CF9AE}" pid="6" name="Producer">
    <vt:lpwstr>Adobe PDF library 17.00</vt:lpwstr>
  </property>
</Properties>
</file>