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4382413" cy="13716000"/>
  <p:notesSz cx="6858000" cy="9144000"/>
  <p:defaultTextStyle>
    <a:defPPr>
      <a:defRPr lang="es-CO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55" d="100"/>
          <a:sy n="55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89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4529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6630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6866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26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537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575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8797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1250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745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5238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A1751-AF47-824B-9A59-F8DC168B9FBD}" type="datetimeFigureOut">
              <a:rPr lang="es-CO" smtClean="0"/>
              <a:t>4/08/2025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13649-28E9-1B4F-A747-13187435E49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215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EC3923-7E6F-CD4D-A79E-E4E338263E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2425" y="884875"/>
            <a:ext cx="5359823" cy="1928942"/>
          </a:xfrm>
        </p:spPr>
        <p:txBody>
          <a:bodyPr/>
          <a:lstStyle/>
          <a:p>
            <a:r>
              <a:rPr lang="es-CO" b="1" dirty="0">
                <a:solidFill>
                  <a:srgbClr val="840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843768D-7F05-A64A-BF23-19622DE88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2425" y="3931894"/>
            <a:ext cx="10007593" cy="482524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texto, texto.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E4D9D123-64F6-4FCD-8A17-ECD10D70C453}"/>
              </a:ext>
            </a:extLst>
          </p:cNvPr>
          <p:cNvSpPr/>
          <p:nvPr/>
        </p:nvSpPr>
        <p:spPr>
          <a:xfrm>
            <a:off x="-234669" y="1100517"/>
            <a:ext cx="10794775" cy="15374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B7956D2A-90D8-48BE-A89E-8EEA46F03D5A}"/>
              </a:ext>
            </a:extLst>
          </p:cNvPr>
          <p:cNvSpPr/>
          <p:nvPr/>
        </p:nvSpPr>
        <p:spPr>
          <a:xfrm rot="5400000">
            <a:off x="1869638" y="9580036"/>
            <a:ext cx="269358" cy="269358"/>
          </a:xfrm>
          <a:prstGeom prst="ellipse">
            <a:avLst/>
          </a:prstGeom>
          <a:noFill/>
          <a:ln>
            <a:solidFill>
              <a:srgbClr val="F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9351189-35A1-4D07-B6A4-B203E5649368}"/>
              </a:ext>
            </a:extLst>
          </p:cNvPr>
          <p:cNvSpPr/>
          <p:nvPr/>
        </p:nvSpPr>
        <p:spPr>
          <a:xfrm rot="5400000">
            <a:off x="1392208" y="9580036"/>
            <a:ext cx="269358" cy="269358"/>
          </a:xfrm>
          <a:prstGeom prst="ellipse">
            <a:avLst/>
          </a:prstGeom>
          <a:noFill/>
          <a:ln>
            <a:solidFill>
              <a:srgbClr val="F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6F62A6EA-8DE0-4FAF-AA37-621EFC378480}"/>
              </a:ext>
            </a:extLst>
          </p:cNvPr>
          <p:cNvSpPr/>
          <p:nvPr/>
        </p:nvSpPr>
        <p:spPr>
          <a:xfrm rot="5400000">
            <a:off x="2349766" y="9580036"/>
            <a:ext cx="269358" cy="269358"/>
          </a:xfrm>
          <a:prstGeom prst="ellipse">
            <a:avLst/>
          </a:prstGeom>
          <a:noFill/>
          <a:ln>
            <a:solidFill>
              <a:srgbClr val="F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ED9F997B-8FFD-4BB6-A81E-FFE5A1E9C23D}"/>
              </a:ext>
            </a:extLst>
          </p:cNvPr>
          <p:cNvSpPr/>
          <p:nvPr/>
        </p:nvSpPr>
        <p:spPr>
          <a:xfrm rot="5400000">
            <a:off x="2829894" y="9580036"/>
            <a:ext cx="269358" cy="269358"/>
          </a:xfrm>
          <a:prstGeom prst="ellipse">
            <a:avLst/>
          </a:prstGeom>
          <a:noFill/>
          <a:ln>
            <a:solidFill>
              <a:srgbClr val="F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DFEAECE-032D-4B59-BECF-8CAC4E36A5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52"/>
          <a:stretch/>
        </p:blipFill>
        <p:spPr>
          <a:xfrm>
            <a:off x="14374819" y="0"/>
            <a:ext cx="10007594" cy="1235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275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113</Words>
  <Application>Microsoft Office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Título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Marielly Pino Suarez</cp:lastModifiedBy>
  <cp:revision>8</cp:revision>
  <dcterms:created xsi:type="dcterms:W3CDTF">2025-04-23T14:09:41Z</dcterms:created>
  <dcterms:modified xsi:type="dcterms:W3CDTF">2025-08-04T13:57:15Z</dcterms:modified>
</cp:coreProperties>
</file>