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64" r:id="rId2"/>
    <p:sldId id="266" r:id="rId3"/>
    <p:sldId id="267" r:id="rId4"/>
    <p:sldId id="265" r:id="rId5"/>
    <p:sldId id="258" r:id="rId6"/>
    <p:sldId id="259" r:id="rId7"/>
    <p:sldId id="260" r:id="rId8"/>
    <p:sldId id="261" r:id="rId9"/>
    <p:sldId id="262" r:id="rId10"/>
    <p:sldId id="263" r:id="rId11"/>
  </p:sldIdLst>
  <p:sldSz cx="20104100" cy="11309350"/>
  <p:notesSz cx="20104100" cy="113093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A14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26"/>
  </p:normalViewPr>
  <p:slideViewPr>
    <p:cSldViewPr>
      <p:cViewPr varScale="1">
        <p:scale>
          <a:sx n="66" d="100"/>
          <a:sy n="66" d="100"/>
        </p:scale>
        <p:origin x="642" y="7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p:nvPr>
        </p:nvSpPr>
        <p:spPr>
          <a:xfrm>
            <a:off x="7898903" y="4884678"/>
            <a:ext cx="3715394" cy="553739"/>
          </a:xfrm>
          <a:prstGeom prst="rect">
            <a:avLst/>
          </a:prstGeom>
        </p:spPr>
        <p:txBody>
          <a:bodyPr wrap="square" lIns="0" tIns="0" rIns="0" bIns="0">
            <a:spAutoFit/>
          </a:bodyPr>
          <a:lstStyle>
            <a:lvl1pPr>
              <a:defRPr sz="3450" b="1" i="0">
                <a:solidFill>
                  <a:srgbClr val="FF051E"/>
                </a:solidFill>
                <a:latin typeface="Arial"/>
                <a:cs typeface="Arial"/>
              </a:defRPr>
            </a:lvl1pPr>
          </a:lstStyle>
          <a:p>
            <a:endParaRPr/>
          </a:p>
        </p:txBody>
      </p:sp>
      <p:sp>
        <p:nvSpPr>
          <p:cNvPr id="3" name="Holder 3"/>
          <p:cNvSpPr>
            <a:spLocks noGrp="1"/>
          </p:cNvSpPr>
          <p:nvPr>
            <p:ph type="subTitle" idx="4"/>
          </p:nvPr>
        </p:nvSpPr>
        <p:spPr>
          <a:xfrm>
            <a:off x="3015615" y="6333236"/>
            <a:ext cx="14072870" cy="282733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50" b="1" i="0">
                <a:solidFill>
                  <a:srgbClr val="FF051E"/>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50" b="1" i="0">
                <a:solidFill>
                  <a:srgbClr val="FF051E"/>
                </a:solidFill>
                <a:latin typeface="Arial"/>
                <a:cs typeface="Arial"/>
              </a:defRPr>
            </a:lvl1pPr>
          </a:lstStyle>
          <a:p>
            <a:endParaRPr/>
          </a:p>
        </p:txBody>
      </p:sp>
      <p:sp>
        <p:nvSpPr>
          <p:cNvPr id="3" name="Holder 3"/>
          <p:cNvSpPr>
            <a:spLocks noGrp="1"/>
          </p:cNvSpPr>
          <p:nvPr>
            <p:ph sz="half" idx="2"/>
          </p:nvPr>
        </p:nvSpPr>
        <p:spPr>
          <a:xfrm>
            <a:off x="1005205" y="2601150"/>
            <a:ext cx="8745284"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1/26/2026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50" b="1" i="0">
                <a:solidFill>
                  <a:srgbClr val="FF051E"/>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1/26/2026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1/26/2026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984559" y="1506417"/>
            <a:ext cx="9886473" cy="1081446"/>
          </a:xfrm>
          <a:prstGeom prst="rect">
            <a:avLst/>
          </a:prstGeom>
        </p:spPr>
        <p:txBody>
          <a:bodyPr wrap="square" lIns="0" tIns="0" rIns="0" bIns="0">
            <a:spAutoFit/>
          </a:bodyPr>
          <a:lstStyle>
            <a:lvl1pPr>
              <a:defRPr sz="3450" b="1" i="0">
                <a:solidFill>
                  <a:srgbClr val="FF051E"/>
                </a:solidFill>
                <a:latin typeface="Arial"/>
                <a:cs typeface="Arial"/>
              </a:defRPr>
            </a:lvl1pPr>
          </a:lstStyle>
          <a:p>
            <a:endParaRPr/>
          </a:p>
        </p:txBody>
      </p:sp>
      <p:sp>
        <p:nvSpPr>
          <p:cNvPr id="3" name="Holder 3"/>
          <p:cNvSpPr>
            <a:spLocks noGrp="1"/>
          </p:cNvSpPr>
          <p:nvPr>
            <p:ph type="body" idx="1"/>
          </p:nvPr>
        </p:nvSpPr>
        <p:spPr>
          <a:xfrm>
            <a:off x="1005205" y="2601150"/>
            <a:ext cx="18093690"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6835394" y="10517696"/>
            <a:ext cx="6433312" cy="56546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205" y="10517696"/>
            <a:ext cx="4623943" cy="56546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1/26/2026</a:t>
            </a:fld>
            <a:endParaRPr lang="en-US"/>
          </a:p>
        </p:txBody>
      </p:sp>
      <p:sp>
        <p:nvSpPr>
          <p:cNvPr id="6" name="Holder 6"/>
          <p:cNvSpPr>
            <a:spLocks noGrp="1"/>
          </p:cNvSpPr>
          <p:nvPr>
            <p:ph type="sldNum" sz="quarter" idx="7"/>
          </p:nvPr>
        </p:nvSpPr>
        <p:spPr>
          <a:xfrm>
            <a:off x="14474953" y="10517696"/>
            <a:ext cx="4623943" cy="56546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uao.edu.co/"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object 3" descr="$PPTXTitle">
            <a:extLst>
              <a:ext uri="{FF2B5EF4-FFF2-40B4-BE49-F238E27FC236}">
                <a16:creationId xmlns:a16="http://schemas.microsoft.com/office/drawing/2014/main" id="{1B2F8844-FFA2-40E2-5A53-BE914AF033CE}"/>
              </a:ext>
            </a:extLst>
          </p:cNvPr>
          <p:cNvSpPr txBox="1">
            <a:spLocks/>
          </p:cNvSpPr>
          <p:nvPr/>
        </p:nvSpPr>
        <p:spPr>
          <a:xfrm>
            <a:off x="1159945" y="5807075"/>
            <a:ext cx="13842048" cy="938076"/>
          </a:xfrm>
          <a:prstGeom prst="rect">
            <a:avLst/>
          </a:prstGeom>
        </p:spPr>
        <p:txBody>
          <a:bodyPr vert="horz" wrap="square" lIns="0" tIns="14604" rIns="0" bIns="0" rtlCol="0">
            <a:spAutoFit/>
          </a:bodyPr>
          <a:lstStyle>
            <a:lvl1pPr>
              <a:defRPr sz="3450" b="1" i="0">
                <a:solidFill>
                  <a:srgbClr val="FF051E"/>
                </a:solidFill>
                <a:latin typeface="Arial"/>
                <a:ea typeface="+mj-ea"/>
                <a:cs typeface="Arial"/>
              </a:defRPr>
            </a:lvl1pPr>
          </a:lstStyle>
          <a:p>
            <a:pPr marL="12700" algn="l">
              <a:spcBef>
                <a:spcPts val="114"/>
              </a:spcBef>
            </a:pPr>
            <a:r>
              <a:rPr lang="es-CO" sz="6000" spc="-10" dirty="0"/>
              <a:t>Título</a:t>
            </a:r>
          </a:p>
        </p:txBody>
      </p:sp>
      <p:sp>
        <p:nvSpPr>
          <p:cNvPr id="3" name="object 3" descr="$PPTXTitle">
            <a:extLst>
              <a:ext uri="{FF2B5EF4-FFF2-40B4-BE49-F238E27FC236}">
                <a16:creationId xmlns:a16="http://schemas.microsoft.com/office/drawing/2014/main" id="{C3B5B1D1-51CA-C89B-5FF8-254D6A67B42B}"/>
              </a:ext>
            </a:extLst>
          </p:cNvPr>
          <p:cNvSpPr txBox="1">
            <a:spLocks/>
          </p:cNvSpPr>
          <p:nvPr/>
        </p:nvSpPr>
        <p:spPr>
          <a:xfrm>
            <a:off x="1169924" y="7105523"/>
            <a:ext cx="13842048" cy="568744"/>
          </a:xfrm>
          <a:prstGeom prst="rect">
            <a:avLst/>
          </a:prstGeom>
        </p:spPr>
        <p:txBody>
          <a:bodyPr vert="horz" wrap="square" lIns="0" tIns="14604" rIns="0" bIns="0" rtlCol="0">
            <a:spAutoFit/>
          </a:bodyPr>
          <a:lstStyle>
            <a:lvl1pPr>
              <a:defRPr sz="3450" b="1" i="0">
                <a:solidFill>
                  <a:srgbClr val="FF051E"/>
                </a:solidFill>
                <a:latin typeface="Arial"/>
                <a:ea typeface="+mj-ea"/>
                <a:cs typeface="Arial"/>
              </a:defRPr>
            </a:lvl1pPr>
          </a:lstStyle>
          <a:p>
            <a:pPr marL="12700" algn="l">
              <a:spcBef>
                <a:spcPts val="114"/>
              </a:spcBef>
            </a:pPr>
            <a:r>
              <a:rPr lang="es-CO" sz="3600" spc="-10" dirty="0">
                <a:solidFill>
                  <a:srgbClr val="8A1428"/>
                </a:solidFill>
              </a:rPr>
              <a:t>Subtítulo si aplica</a:t>
            </a:r>
          </a:p>
        </p:txBody>
      </p:sp>
    </p:spTree>
    <p:extLst>
      <p:ext uri="{BB962C8B-B14F-4D97-AF65-F5344CB8AC3E}">
        <p14:creationId xmlns:p14="http://schemas.microsoft.com/office/powerpoint/2010/main" val="3502725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1D5AFF9-8B21-4020-8FEC-B449052134E1}"/>
              </a:ext>
            </a:extLst>
          </p:cNvPr>
          <p:cNvSpPr txBox="1"/>
          <p:nvPr/>
        </p:nvSpPr>
        <p:spPr>
          <a:xfrm>
            <a:off x="908050" y="1405618"/>
            <a:ext cx="12725400" cy="769441"/>
          </a:xfrm>
          <a:prstGeom prst="rect">
            <a:avLst/>
          </a:prstGeom>
          <a:noFill/>
        </p:spPr>
        <p:txBody>
          <a:bodyPr wrap="square">
            <a:spAutoFit/>
          </a:bodyPr>
          <a:lstStyle/>
          <a:p>
            <a:pPr marL="12700">
              <a:spcBef>
                <a:spcPts val="95"/>
              </a:spcBef>
            </a:pPr>
            <a:r>
              <a:rPr lang="es-ES" sz="4400" b="1" spc="-10" dirty="0">
                <a:solidFill>
                  <a:srgbClr val="C00000"/>
                </a:solidFill>
                <a:latin typeface="Arial"/>
                <a:cs typeface="Arial"/>
              </a:rPr>
              <a:t>Sobre el u</a:t>
            </a:r>
            <a:r>
              <a:rPr lang="es-CO" sz="4400" b="1" spc="-10" dirty="0">
                <a:solidFill>
                  <a:srgbClr val="C00000"/>
                </a:solidFill>
                <a:latin typeface="Arial"/>
                <a:cs typeface="Arial"/>
              </a:rPr>
              <a:t>so de esta plantilla institucional</a:t>
            </a:r>
            <a:endParaRPr lang="es-CO" sz="4400" dirty="0">
              <a:solidFill>
                <a:srgbClr val="C00000"/>
              </a:solidFill>
              <a:latin typeface="Arial"/>
              <a:cs typeface="Arial"/>
            </a:endParaRPr>
          </a:p>
        </p:txBody>
      </p:sp>
      <p:sp>
        <p:nvSpPr>
          <p:cNvPr id="4" name="object 4">
            <a:extLst>
              <a:ext uri="{FF2B5EF4-FFF2-40B4-BE49-F238E27FC236}">
                <a16:creationId xmlns:a16="http://schemas.microsoft.com/office/drawing/2014/main" id="{4263C516-75C1-4091-86B8-639DA58FF42E}"/>
              </a:ext>
            </a:extLst>
          </p:cNvPr>
          <p:cNvSpPr txBox="1"/>
          <p:nvPr/>
        </p:nvSpPr>
        <p:spPr>
          <a:xfrm>
            <a:off x="1036787" y="2835275"/>
            <a:ext cx="18030526" cy="6602064"/>
          </a:xfrm>
          <a:prstGeom prst="rect">
            <a:avLst/>
          </a:prstGeom>
        </p:spPr>
        <p:txBody>
          <a:bodyPr vert="horz" wrap="square" lIns="0" tIns="11430" rIns="0" bIns="0" rtlCol="0">
            <a:spAutoFit/>
          </a:bodyPr>
          <a:lstStyle/>
          <a:p>
            <a:pPr marL="12700" marR="5080" algn="just">
              <a:lnSpc>
                <a:spcPct val="100800"/>
              </a:lnSpc>
              <a:spcBef>
                <a:spcPts val="90"/>
              </a:spcBef>
            </a:pPr>
            <a:r>
              <a:rPr lang="es-ES" sz="2800" dirty="0">
                <a:solidFill>
                  <a:schemeClr val="tx1"/>
                </a:solidFill>
                <a:latin typeface="Arial"/>
                <a:cs typeface="Arial"/>
              </a:rPr>
              <a:t>Respetar la identidad visual de la Universidad Autónoma de Occidente, UAO, es un compromiso colectivo que asegura la coherencia en todos los elementos de comunicación. Para lograrlo, es fundamental seguir los lineamientos establecidos en el Manual de Identidad.</a:t>
            </a:r>
          </a:p>
          <a:p>
            <a:pPr marL="12700" marR="5080" algn="just">
              <a:lnSpc>
                <a:spcPct val="100800"/>
              </a:lnSpc>
              <a:spcBef>
                <a:spcPts val="90"/>
              </a:spcBef>
            </a:pPr>
            <a:endParaRPr lang="es-ES" sz="2800" dirty="0">
              <a:solidFill>
                <a:schemeClr val="tx1"/>
              </a:solidFill>
              <a:latin typeface="Arial"/>
              <a:cs typeface="Arial"/>
            </a:endParaRPr>
          </a:p>
          <a:p>
            <a:pPr marL="584200" marR="5080" indent="-571500" algn="just">
              <a:lnSpc>
                <a:spcPct val="100800"/>
              </a:lnSpc>
              <a:spcBef>
                <a:spcPts val="90"/>
              </a:spcBef>
              <a:buFont typeface="Arial" panose="020B0604020202020204" pitchFamily="34" charset="0"/>
              <a:buChar char="•"/>
            </a:pPr>
            <a:r>
              <a:rPr lang="es-ES" sz="2800" dirty="0">
                <a:solidFill>
                  <a:schemeClr val="tx1"/>
                </a:solidFill>
                <a:latin typeface="Arial"/>
                <a:cs typeface="Arial"/>
              </a:rPr>
              <a:t>Puedes ajustar el texto según tus necesidades, pero sin modificar la tipografía. La única tipografía permitida para este tipo de documentos institucionales es Arial en el tamaño que lo requiera.</a:t>
            </a:r>
          </a:p>
          <a:p>
            <a:pPr marL="584200" marR="5080" indent="-571500" algn="just">
              <a:lnSpc>
                <a:spcPct val="100800"/>
              </a:lnSpc>
              <a:spcBef>
                <a:spcPts val="90"/>
              </a:spcBef>
              <a:buFont typeface="Arial" panose="020B0604020202020204" pitchFamily="34" charset="0"/>
              <a:buChar char="•"/>
            </a:pPr>
            <a:r>
              <a:rPr lang="es-ES" sz="2800" dirty="0">
                <a:solidFill>
                  <a:schemeClr val="tx1"/>
                </a:solidFill>
                <a:latin typeface="Arial"/>
                <a:cs typeface="Arial"/>
              </a:rPr>
              <a:t>Los colores de títulos, textos y formas deben mantenerse sin alteraciones. No se deben sustituir por otros colores.</a:t>
            </a:r>
          </a:p>
          <a:p>
            <a:pPr marL="584200" marR="5080" indent="-571500" algn="just">
              <a:lnSpc>
                <a:spcPct val="100800"/>
              </a:lnSpc>
              <a:spcBef>
                <a:spcPts val="90"/>
              </a:spcBef>
              <a:buFont typeface="Arial" panose="020B0604020202020204" pitchFamily="34" charset="0"/>
              <a:buChar char="•"/>
            </a:pPr>
            <a:r>
              <a:rPr lang="es-ES" sz="2800" dirty="0">
                <a:solidFill>
                  <a:schemeClr val="tx1"/>
                </a:solidFill>
                <a:latin typeface="Arial"/>
                <a:cs typeface="Arial"/>
              </a:rPr>
              <a:t>Las imágenes pueden reemplazarse por aquellas que sean acordes a la temática de tu presentación, siempre conservando los bordes redondeados. Para hacerlo, haz clic derecho sobre la imagen en la presentación, selecciona "cambiar imagen", elige la imagen desde tu equipo y esta se ajustará automáticamente manteniendo los bordes redondos.</a:t>
            </a:r>
          </a:p>
          <a:p>
            <a:pPr marL="584200" marR="5080" indent="-571500" algn="just">
              <a:lnSpc>
                <a:spcPct val="100800"/>
              </a:lnSpc>
              <a:spcBef>
                <a:spcPts val="90"/>
              </a:spcBef>
              <a:buFont typeface="Arial" panose="020B0604020202020204" pitchFamily="34" charset="0"/>
              <a:buChar char="•"/>
            </a:pPr>
            <a:r>
              <a:rPr lang="es-ES" sz="2800" dirty="0">
                <a:solidFill>
                  <a:schemeClr val="tx1"/>
                </a:solidFill>
                <a:latin typeface="Arial"/>
                <a:cs typeface="Arial"/>
              </a:rPr>
              <a:t>Para duplicar diapositivas, por favor haz clic derecho sobre ella y selecciona la opción “duplicar diapositiva”.</a:t>
            </a:r>
          </a:p>
          <a:p>
            <a:pPr marL="12700" marR="5080" algn="just">
              <a:lnSpc>
                <a:spcPct val="100800"/>
              </a:lnSpc>
              <a:spcBef>
                <a:spcPts val="90"/>
              </a:spcBef>
            </a:pPr>
            <a:endParaRPr lang="es-ES" sz="2800" dirty="0">
              <a:solidFill>
                <a:schemeClr val="tx1"/>
              </a:solidFill>
              <a:latin typeface="Arial"/>
              <a:cs typeface="Arial"/>
            </a:endParaRPr>
          </a:p>
          <a:p>
            <a:pPr marL="12700" marR="5080" algn="just">
              <a:lnSpc>
                <a:spcPct val="100800"/>
              </a:lnSpc>
              <a:spcBef>
                <a:spcPts val="90"/>
              </a:spcBef>
            </a:pPr>
            <a:r>
              <a:rPr lang="es-ES" sz="2800" dirty="0">
                <a:solidFill>
                  <a:schemeClr val="tx1"/>
                </a:solidFill>
                <a:latin typeface="Arial"/>
                <a:cs typeface="Arial"/>
              </a:rPr>
              <a:t>Para más detalles, consulta el Manual de Identidad en </a:t>
            </a:r>
            <a:r>
              <a:rPr lang="es-ES" sz="2800" dirty="0">
                <a:solidFill>
                  <a:schemeClr val="tx1"/>
                </a:solidFill>
                <a:latin typeface="Arial"/>
                <a:cs typeface="Arial"/>
                <a:hlinkClick r:id="rId3"/>
              </a:rPr>
              <a:t>www.uao.edu.co</a:t>
            </a:r>
            <a:r>
              <a:rPr lang="es-ES" sz="2800" dirty="0">
                <a:solidFill>
                  <a:schemeClr val="tx1"/>
                </a:solidFill>
                <a:latin typeface="Arial"/>
                <a:cs typeface="Arial"/>
              </a:rPr>
              <a:t> </a:t>
            </a:r>
          </a:p>
        </p:txBody>
      </p:sp>
    </p:spTree>
    <p:extLst>
      <p:ext uri="{BB962C8B-B14F-4D97-AF65-F5344CB8AC3E}">
        <p14:creationId xmlns:p14="http://schemas.microsoft.com/office/powerpoint/2010/main" val="8941011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4254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object 9" descr="$PPTXTitle">
            <a:extLst>
              <a:ext uri="{FF2B5EF4-FFF2-40B4-BE49-F238E27FC236}">
                <a16:creationId xmlns:a16="http://schemas.microsoft.com/office/drawing/2014/main" id="{EADBDE16-AC96-146D-6271-EBCE7B1E9F83}"/>
              </a:ext>
            </a:extLst>
          </p:cNvPr>
          <p:cNvSpPr txBox="1">
            <a:spLocks noGrp="1"/>
          </p:cNvSpPr>
          <p:nvPr>
            <p:ph type="title"/>
          </p:nvPr>
        </p:nvSpPr>
        <p:spPr>
          <a:xfrm>
            <a:off x="984580" y="2707085"/>
            <a:ext cx="1214755" cy="553720"/>
          </a:xfrm>
          <a:prstGeom prst="rect">
            <a:avLst/>
          </a:prstGeom>
        </p:spPr>
        <p:txBody>
          <a:bodyPr vert="horz" wrap="square" lIns="0" tIns="13970" rIns="0" bIns="0" rtlCol="0">
            <a:spAutoFit/>
          </a:bodyPr>
          <a:lstStyle/>
          <a:p>
            <a:pPr marL="12700">
              <a:lnSpc>
                <a:spcPct val="100000"/>
              </a:lnSpc>
              <a:spcBef>
                <a:spcPts val="110"/>
              </a:spcBef>
            </a:pPr>
            <a:r>
              <a:rPr spc="-10" dirty="0"/>
              <a:t>Titulo</a:t>
            </a:r>
          </a:p>
        </p:txBody>
      </p:sp>
      <p:sp>
        <p:nvSpPr>
          <p:cNvPr id="7" name="object 10">
            <a:extLst>
              <a:ext uri="{FF2B5EF4-FFF2-40B4-BE49-F238E27FC236}">
                <a16:creationId xmlns:a16="http://schemas.microsoft.com/office/drawing/2014/main" id="{C9AE9964-08DB-F31B-20A4-D6EF91466BDE}"/>
              </a:ext>
            </a:extLst>
          </p:cNvPr>
          <p:cNvSpPr txBox="1"/>
          <p:nvPr/>
        </p:nvSpPr>
        <p:spPr>
          <a:xfrm>
            <a:off x="982965" y="3377882"/>
            <a:ext cx="6329045" cy="6811009"/>
          </a:xfrm>
          <a:prstGeom prst="rect">
            <a:avLst/>
          </a:prstGeom>
        </p:spPr>
        <p:txBody>
          <a:bodyPr vert="horz" wrap="square" lIns="0" tIns="12065" rIns="0" bIns="0" rtlCol="0">
            <a:spAutoFit/>
          </a:bodyPr>
          <a:lstStyle/>
          <a:p>
            <a:pPr marL="12700" marR="5080">
              <a:lnSpc>
                <a:spcPct val="101000"/>
              </a:lnSpc>
              <a:spcBef>
                <a:spcPts val="95"/>
              </a:spcBef>
            </a:pPr>
            <a:r>
              <a:rPr sz="2450" dirty="0">
                <a:latin typeface="Arial"/>
                <a:cs typeface="Arial"/>
              </a:rPr>
              <a:t>Lorem</a:t>
            </a:r>
            <a:r>
              <a:rPr sz="2450" spc="30" dirty="0">
                <a:latin typeface="Arial"/>
                <a:cs typeface="Arial"/>
              </a:rPr>
              <a:t> </a:t>
            </a:r>
            <a:r>
              <a:rPr sz="2450" dirty="0">
                <a:latin typeface="Arial"/>
                <a:cs typeface="Arial"/>
              </a:rPr>
              <a:t>ipsum</a:t>
            </a:r>
            <a:r>
              <a:rPr sz="2450" spc="30" dirty="0">
                <a:latin typeface="Arial"/>
                <a:cs typeface="Arial"/>
              </a:rPr>
              <a:t> </a:t>
            </a:r>
            <a:r>
              <a:rPr sz="2450" dirty="0">
                <a:latin typeface="Arial"/>
                <a:cs typeface="Arial"/>
              </a:rPr>
              <a:t>dolor</a:t>
            </a:r>
            <a:r>
              <a:rPr sz="2450" spc="35" dirty="0">
                <a:latin typeface="Arial"/>
                <a:cs typeface="Arial"/>
              </a:rPr>
              <a:t> </a:t>
            </a:r>
            <a:r>
              <a:rPr sz="2450" dirty="0">
                <a:latin typeface="Arial"/>
                <a:cs typeface="Arial"/>
              </a:rPr>
              <a:t>sit</a:t>
            </a:r>
            <a:r>
              <a:rPr sz="2450" spc="30" dirty="0">
                <a:latin typeface="Arial"/>
                <a:cs typeface="Arial"/>
              </a:rPr>
              <a:t> </a:t>
            </a:r>
            <a:r>
              <a:rPr sz="2450" dirty="0">
                <a:latin typeface="Arial"/>
                <a:cs typeface="Arial"/>
              </a:rPr>
              <a:t>amet,</a:t>
            </a:r>
            <a:r>
              <a:rPr sz="2450" spc="30" dirty="0">
                <a:latin typeface="Arial"/>
                <a:cs typeface="Arial"/>
              </a:rPr>
              <a:t> </a:t>
            </a:r>
            <a:r>
              <a:rPr sz="2450" spc="-10" dirty="0">
                <a:latin typeface="Arial"/>
                <a:cs typeface="Arial"/>
              </a:rPr>
              <a:t>consectetuer </a:t>
            </a:r>
            <a:r>
              <a:rPr sz="2450" dirty="0">
                <a:latin typeface="Arial"/>
                <a:cs typeface="Arial"/>
              </a:rPr>
              <a:t>adipiscing</a:t>
            </a:r>
            <a:r>
              <a:rPr sz="2450" spc="5" dirty="0">
                <a:latin typeface="Arial"/>
                <a:cs typeface="Arial"/>
              </a:rPr>
              <a:t> </a:t>
            </a:r>
            <a:r>
              <a:rPr sz="2450" dirty="0">
                <a:latin typeface="Arial"/>
                <a:cs typeface="Arial"/>
              </a:rPr>
              <a:t>elit,</a:t>
            </a:r>
            <a:r>
              <a:rPr sz="2450" spc="15" dirty="0">
                <a:latin typeface="Arial"/>
                <a:cs typeface="Arial"/>
              </a:rPr>
              <a:t> </a:t>
            </a:r>
            <a:r>
              <a:rPr sz="2450" dirty="0">
                <a:latin typeface="Arial"/>
                <a:cs typeface="Arial"/>
              </a:rPr>
              <a:t>sed</a:t>
            </a:r>
            <a:r>
              <a:rPr sz="2450" spc="15" dirty="0">
                <a:latin typeface="Arial"/>
                <a:cs typeface="Arial"/>
              </a:rPr>
              <a:t> </a:t>
            </a:r>
            <a:r>
              <a:rPr sz="2450" dirty="0">
                <a:latin typeface="Arial"/>
                <a:cs typeface="Arial"/>
              </a:rPr>
              <a:t>diam</a:t>
            </a:r>
            <a:r>
              <a:rPr sz="2450" spc="15" dirty="0">
                <a:latin typeface="Arial"/>
                <a:cs typeface="Arial"/>
              </a:rPr>
              <a:t> </a:t>
            </a:r>
            <a:r>
              <a:rPr sz="2450" dirty="0">
                <a:latin typeface="Arial"/>
                <a:cs typeface="Arial"/>
              </a:rPr>
              <a:t>nonummy</a:t>
            </a:r>
            <a:r>
              <a:rPr sz="2450" spc="20" dirty="0">
                <a:latin typeface="Arial"/>
                <a:cs typeface="Arial"/>
              </a:rPr>
              <a:t> </a:t>
            </a:r>
            <a:r>
              <a:rPr sz="2450" spc="-20" dirty="0">
                <a:latin typeface="Arial"/>
                <a:cs typeface="Arial"/>
              </a:rPr>
              <a:t>nibh </a:t>
            </a:r>
            <a:r>
              <a:rPr sz="2450" dirty="0">
                <a:latin typeface="Arial"/>
                <a:cs typeface="Arial"/>
              </a:rPr>
              <a:t>euismod</a:t>
            </a:r>
            <a:r>
              <a:rPr sz="2450" spc="15" dirty="0">
                <a:latin typeface="Arial"/>
                <a:cs typeface="Arial"/>
              </a:rPr>
              <a:t> </a:t>
            </a:r>
            <a:r>
              <a:rPr sz="2450" dirty="0">
                <a:latin typeface="Arial"/>
                <a:cs typeface="Arial"/>
              </a:rPr>
              <a:t>tincidunt</a:t>
            </a:r>
            <a:r>
              <a:rPr sz="2450" spc="10" dirty="0">
                <a:latin typeface="Arial"/>
                <a:cs typeface="Arial"/>
              </a:rPr>
              <a:t> </a:t>
            </a:r>
            <a:r>
              <a:rPr sz="2450" dirty="0">
                <a:latin typeface="Arial"/>
                <a:cs typeface="Arial"/>
              </a:rPr>
              <a:t>ut</a:t>
            </a:r>
            <a:r>
              <a:rPr sz="2450" spc="15" dirty="0">
                <a:latin typeface="Arial"/>
                <a:cs typeface="Arial"/>
              </a:rPr>
              <a:t> </a:t>
            </a:r>
            <a:r>
              <a:rPr sz="2450" dirty="0">
                <a:latin typeface="Arial"/>
                <a:cs typeface="Arial"/>
              </a:rPr>
              <a:t>laoreet</a:t>
            </a:r>
            <a:r>
              <a:rPr sz="2450" spc="10" dirty="0">
                <a:latin typeface="Arial"/>
                <a:cs typeface="Arial"/>
              </a:rPr>
              <a:t> </a:t>
            </a:r>
            <a:r>
              <a:rPr sz="2450" dirty="0">
                <a:latin typeface="Arial"/>
                <a:cs typeface="Arial"/>
              </a:rPr>
              <a:t>dolore</a:t>
            </a:r>
            <a:r>
              <a:rPr sz="2450" spc="15" dirty="0">
                <a:latin typeface="Arial"/>
                <a:cs typeface="Arial"/>
              </a:rPr>
              <a:t> </a:t>
            </a:r>
            <a:r>
              <a:rPr sz="2450" spc="-10" dirty="0">
                <a:latin typeface="Arial"/>
                <a:cs typeface="Arial"/>
              </a:rPr>
              <a:t>magna </a:t>
            </a:r>
            <a:r>
              <a:rPr sz="2450" dirty="0">
                <a:latin typeface="Arial"/>
                <a:cs typeface="Arial"/>
              </a:rPr>
              <a:t>aliquam</a:t>
            </a:r>
            <a:r>
              <a:rPr sz="2450" spc="10" dirty="0">
                <a:latin typeface="Arial"/>
                <a:cs typeface="Arial"/>
              </a:rPr>
              <a:t> </a:t>
            </a:r>
            <a:r>
              <a:rPr sz="2450" dirty="0">
                <a:latin typeface="Arial"/>
                <a:cs typeface="Arial"/>
              </a:rPr>
              <a:t>erat</a:t>
            </a:r>
            <a:r>
              <a:rPr sz="2450" spc="25" dirty="0">
                <a:latin typeface="Arial"/>
                <a:cs typeface="Arial"/>
              </a:rPr>
              <a:t> </a:t>
            </a:r>
            <a:r>
              <a:rPr sz="2450" dirty="0">
                <a:latin typeface="Arial"/>
                <a:cs typeface="Arial"/>
              </a:rPr>
              <a:t>volutpat.</a:t>
            </a:r>
            <a:r>
              <a:rPr sz="2450" spc="20" dirty="0">
                <a:latin typeface="Arial"/>
                <a:cs typeface="Arial"/>
              </a:rPr>
              <a:t> </a:t>
            </a:r>
            <a:r>
              <a:rPr sz="2450" dirty="0">
                <a:latin typeface="Arial"/>
                <a:cs typeface="Arial"/>
              </a:rPr>
              <a:t>Ut</a:t>
            </a:r>
            <a:r>
              <a:rPr sz="2450" spc="20" dirty="0">
                <a:latin typeface="Arial"/>
                <a:cs typeface="Arial"/>
              </a:rPr>
              <a:t> </a:t>
            </a:r>
            <a:r>
              <a:rPr sz="2450" dirty="0">
                <a:latin typeface="Arial"/>
                <a:cs typeface="Arial"/>
              </a:rPr>
              <a:t>wisi</a:t>
            </a:r>
            <a:r>
              <a:rPr sz="2450" spc="20" dirty="0">
                <a:latin typeface="Arial"/>
                <a:cs typeface="Arial"/>
              </a:rPr>
              <a:t> </a:t>
            </a:r>
            <a:r>
              <a:rPr sz="2450" dirty="0">
                <a:latin typeface="Arial"/>
                <a:cs typeface="Arial"/>
              </a:rPr>
              <a:t>enim</a:t>
            </a:r>
            <a:r>
              <a:rPr sz="2450" spc="25" dirty="0">
                <a:latin typeface="Arial"/>
                <a:cs typeface="Arial"/>
              </a:rPr>
              <a:t> </a:t>
            </a:r>
            <a:r>
              <a:rPr sz="2450" dirty="0">
                <a:latin typeface="Arial"/>
                <a:cs typeface="Arial"/>
              </a:rPr>
              <a:t>ad</a:t>
            </a:r>
            <a:r>
              <a:rPr sz="2450" spc="20" dirty="0">
                <a:latin typeface="Arial"/>
                <a:cs typeface="Arial"/>
              </a:rPr>
              <a:t> </a:t>
            </a:r>
            <a:r>
              <a:rPr sz="2450" spc="-10" dirty="0">
                <a:latin typeface="Arial"/>
                <a:cs typeface="Arial"/>
              </a:rPr>
              <a:t>minim </a:t>
            </a:r>
            <a:r>
              <a:rPr sz="2450" dirty="0">
                <a:latin typeface="Arial"/>
                <a:cs typeface="Arial"/>
              </a:rPr>
              <a:t>veniam,</a:t>
            </a:r>
            <a:r>
              <a:rPr sz="2450" spc="10" dirty="0">
                <a:latin typeface="Arial"/>
                <a:cs typeface="Arial"/>
              </a:rPr>
              <a:t> </a:t>
            </a:r>
            <a:r>
              <a:rPr sz="2450" dirty="0">
                <a:latin typeface="Arial"/>
                <a:cs typeface="Arial"/>
              </a:rPr>
              <a:t>quis</a:t>
            </a:r>
            <a:r>
              <a:rPr sz="2450" spc="15" dirty="0">
                <a:latin typeface="Arial"/>
                <a:cs typeface="Arial"/>
              </a:rPr>
              <a:t> </a:t>
            </a:r>
            <a:r>
              <a:rPr sz="2450" dirty="0">
                <a:latin typeface="Arial"/>
                <a:cs typeface="Arial"/>
              </a:rPr>
              <a:t>nostrud</a:t>
            </a:r>
            <a:r>
              <a:rPr sz="2450" spc="10" dirty="0">
                <a:latin typeface="Arial"/>
                <a:cs typeface="Arial"/>
              </a:rPr>
              <a:t> </a:t>
            </a:r>
            <a:r>
              <a:rPr sz="2450" dirty="0">
                <a:latin typeface="Arial"/>
                <a:cs typeface="Arial"/>
              </a:rPr>
              <a:t>exerci</a:t>
            </a:r>
            <a:r>
              <a:rPr sz="2450" spc="10" dirty="0">
                <a:latin typeface="Arial"/>
                <a:cs typeface="Arial"/>
              </a:rPr>
              <a:t> </a:t>
            </a:r>
            <a:r>
              <a:rPr sz="2450" spc="-10" dirty="0">
                <a:latin typeface="Arial"/>
                <a:cs typeface="Arial"/>
              </a:rPr>
              <a:t>tation </a:t>
            </a:r>
            <a:r>
              <a:rPr sz="2450" dirty="0">
                <a:latin typeface="Arial"/>
                <a:cs typeface="Arial"/>
              </a:rPr>
              <a:t>ullamcorper suscipit lobortis</a:t>
            </a:r>
            <a:r>
              <a:rPr sz="2450" spc="5" dirty="0">
                <a:latin typeface="Arial"/>
                <a:cs typeface="Arial"/>
              </a:rPr>
              <a:t> </a:t>
            </a:r>
            <a:r>
              <a:rPr sz="2450" dirty="0">
                <a:latin typeface="Arial"/>
                <a:cs typeface="Arial"/>
              </a:rPr>
              <a:t>nisl</a:t>
            </a:r>
            <a:r>
              <a:rPr sz="2450" spc="-5" dirty="0">
                <a:latin typeface="Arial"/>
                <a:cs typeface="Arial"/>
              </a:rPr>
              <a:t> </a:t>
            </a:r>
            <a:r>
              <a:rPr sz="2450" dirty="0">
                <a:latin typeface="Arial"/>
                <a:cs typeface="Arial"/>
              </a:rPr>
              <a:t>ut</a:t>
            </a:r>
            <a:r>
              <a:rPr sz="2450" spc="5" dirty="0">
                <a:latin typeface="Arial"/>
                <a:cs typeface="Arial"/>
              </a:rPr>
              <a:t> </a:t>
            </a:r>
            <a:r>
              <a:rPr sz="2450" dirty="0">
                <a:latin typeface="Arial"/>
                <a:cs typeface="Arial"/>
              </a:rPr>
              <a:t>aliquip </a:t>
            </a:r>
            <a:r>
              <a:rPr sz="2450" spc="-25" dirty="0">
                <a:latin typeface="Arial"/>
                <a:cs typeface="Arial"/>
              </a:rPr>
              <a:t>ex </a:t>
            </a:r>
            <a:r>
              <a:rPr sz="2450" dirty="0">
                <a:latin typeface="Arial"/>
                <a:cs typeface="Arial"/>
              </a:rPr>
              <a:t>ea</a:t>
            </a:r>
            <a:r>
              <a:rPr sz="2450" spc="45" dirty="0">
                <a:latin typeface="Arial"/>
                <a:cs typeface="Arial"/>
              </a:rPr>
              <a:t> </a:t>
            </a:r>
            <a:r>
              <a:rPr sz="2450" dirty="0">
                <a:latin typeface="Arial"/>
                <a:cs typeface="Arial"/>
              </a:rPr>
              <a:t>commodo</a:t>
            </a:r>
            <a:r>
              <a:rPr sz="2450" spc="50" dirty="0">
                <a:latin typeface="Arial"/>
                <a:cs typeface="Arial"/>
              </a:rPr>
              <a:t> </a:t>
            </a:r>
            <a:r>
              <a:rPr sz="2450" dirty="0">
                <a:latin typeface="Arial"/>
                <a:cs typeface="Arial"/>
              </a:rPr>
              <a:t>consequat.</a:t>
            </a:r>
            <a:r>
              <a:rPr sz="2450" spc="45" dirty="0">
                <a:latin typeface="Arial"/>
                <a:cs typeface="Arial"/>
              </a:rPr>
              <a:t> </a:t>
            </a:r>
            <a:r>
              <a:rPr sz="2450" dirty="0">
                <a:latin typeface="Arial"/>
                <a:cs typeface="Arial"/>
              </a:rPr>
              <a:t>Duis</a:t>
            </a:r>
            <a:r>
              <a:rPr sz="2450" spc="45" dirty="0">
                <a:latin typeface="Arial"/>
                <a:cs typeface="Arial"/>
              </a:rPr>
              <a:t> </a:t>
            </a:r>
            <a:r>
              <a:rPr sz="2450" dirty="0">
                <a:latin typeface="Arial"/>
                <a:cs typeface="Arial"/>
              </a:rPr>
              <a:t>autem</a:t>
            </a:r>
            <a:r>
              <a:rPr sz="2450" spc="50" dirty="0">
                <a:latin typeface="Arial"/>
                <a:cs typeface="Arial"/>
              </a:rPr>
              <a:t> </a:t>
            </a:r>
            <a:r>
              <a:rPr sz="2450" dirty="0">
                <a:latin typeface="Arial"/>
                <a:cs typeface="Arial"/>
              </a:rPr>
              <a:t>vel</a:t>
            </a:r>
            <a:r>
              <a:rPr sz="2450" spc="45" dirty="0">
                <a:latin typeface="Arial"/>
                <a:cs typeface="Arial"/>
              </a:rPr>
              <a:t> </a:t>
            </a:r>
            <a:r>
              <a:rPr sz="2450" spc="-25" dirty="0">
                <a:latin typeface="Arial"/>
                <a:cs typeface="Arial"/>
              </a:rPr>
              <a:t>eum </a:t>
            </a:r>
            <a:r>
              <a:rPr sz="2450" dirty="0">
                <a:latin typeface="Arial"/>
                <a:cs typeface="Arial"/>
              </a:rPr>
              <a:t>iriure</a:t>
            </a:r>
            <a:r>
              <a:rPr sz="2450" spc="20" dirty="0">
                <a:latin typeface="Arial"/>
                <a:cs typeface="Arial"/>
              </a:rPr>
              <a:t> </a:t>
            </a:r>
            <a:r>
              <a:rPr sz="2450" dirty="0">
                <a:latin typeface="Arial"/>
                <a:cs typeface="Arial"/>
              </a:rPr>
              <a:t>dolor</a:t>
            </a:r>
            <a:r>
              <a:rPr sz="2450" spc="25" dirty="0">
                <a:latin typeface="Arial"/>
                <a:cs typeface="Arial"/>
              </a:rPr>
              <a:t> </a:t>
            </a:r>
            <a:r>
              <a:rPr sz="2450" dirty="0">
                <a:latin typeface="Arial"/>
                <a:cs typeface="Arial"/>
              </a:rPr>
              <a:t>in</a:t>
            </a:r>
            <a:r>
              <a:rPr sz="2450" spc="20" dirty="0">
                <a:latin typeface="Arial"/>
                <a:cs typeface="Arial"/>
              </a:rPr>
              <a:t> </a:t>
            </a:r>
            <a:r>
              <a:rPr sz="2450" dirty="0">
                <a:latin typeface="Arial"/>
                <a:cs typeface="Arial"/>
              </a:rPr>
              <a:t>hendrerit</a:t>
            </a:r>
            <a:r>
              <a:rPr sz="2450" spc="25" dirty="0">
                <a:latin typeface="Arial"/>
                <a:cs typeface="Arial"/>
              </a:rPr>
              <a:t> </a:t>
            </a:r>
            <a:r>
              <a:rPr sz="2450" dirty="0">
                <a:latin typeface="Arial"/>
                <a:cs typeface="Arial"/>
              </a:rPr>
              <a:t>in</a:t>
            </a:r>
            <a:r>
              <a:rPr sz="2450" spc="20" dirty="0">
                <a:latin typeface="Arial"/>
                <a:cs typeface="Arial"/>
              </a:rPr>
              <a:t> </a:t>
            </a:r>
            <a:r>
              <a:rPr sz="2450" dirty="0">
                <a:latin typeface="Arial"/>
                <a:cs typeface="Arial"/>
              </a:rPr>
              <a:t>vulputate</a:t>
            </a:r>
            <a:r>
              <a:rPr sz="2450" spc="25" dirty="0">
                <a:latin typeface="Arial"/>
                <a:cs typeface="Arial"/>
              </a:rPr>
              <a:t> </a:t>
            </a:r>
            <a:r>
              <a:rPr sz="2450" dirty="0">
                <a:latin typeface="Arial"/>
                <a:cs typeface="Arial"/>
              </a:rPr>
              <a:t>velit</a:t>
            </a:r>
            <a:r>
              <a:rPr sz="2450" spc="20" dirty="0">
                <a:latin typeface="Arial"/>
                <a:cs typeface="Arial"/>
              </a:rPr>
              <a:t> </a:t>
            </a:r>
            <a:r>
              <a:rPr sz="2450" spc="-20" dirty="0">
                <a:latin typeface="Arial"/>
                <a:cs typeface="Arial"/>
              </a:rPr>
              <a:t>esse </a:t>
            </a:r>
            <a:r>
              <a:rPr sz="2450" dirty="0">
                <a:latin typeface="Arial"/>
                <a:cs typeface="Arial"/>
              </a:rPr>
              <a:t>molestie</a:t>
            </a:r>
            <a:r>
              <a:rPr sz="2450" spc="5" dirty="0">
                <a:latin typeface="Arial"/>
                <a:cs typeface="Arial"/>
              </a:rPr>
              <a:t> </a:t>
            </a:r>
            <a:r>
              <a:rPr sz="2450" dirty="0">
                <a:latin typeface="Arial"/>
                <a:cs typeface="Arial"/>
              </a:rPr>
              <a:t>consequat,</a:t>
            </a:r>
            <a:r>
              <a:rPr sz="2450" spc="15" dirty="0">
                <a:latin typeface="Arial"/>
                <a:cs typeface="Arial"/>
              </a:rPr>
              <a:t> </a:t>
            </a:r>
            <a:r>
              <a:rPr sz="2450" dirty="0">
                <a:latin typeface="Arial"/>
                <a:cs typeface="Arial"/>
              </a:rPr>
              <a:t>vel</a:t>
            </a:r>
            <a:r>
              <a:rPr sz="2450" spc="15" dirty="0">
                <a:latin typeface="Arial"/>
                <a:cs typeface="Arial"/>
              </a:rPr>
              <a:t> </a:t>
            </a:r>
            <a:r>
              <a:rPr sz="2450" dirty="0">
                <a:latin typeface="Arial"/>
                <a:cs typeface="Arial"/>
              </a:rPr>
              <a:t>illum</a:t>
            </a:r>
            <a:r>
              <a:rPr sz="2450" spc="15" dirty="0">
                <a:latin typeface="Arial"/>
                <a:cs typeface="Arial"/>
              </a:rPr>
              <a:t> </a:t>
            </a:r>
            <a:r>
              <a:rPr sz="2450" dirty="0">
                <a:latin typeface="Arial"/>
                <a:cs typeface="Arial"/>
              </a:rPr>
              <a:t>dolore</a:t>
            </a:r>
            <a:r>
              <a:rPr sz="2450" spc="15" dirty="0">
                <a:latin typeface="Arial"/>
                <a:cs typeface="Arial"/>
              </a:rPr>
              <a:t> </a:t>
            </a:r>
            <a:r>
              <a:rPr sz="2450" spc="-25" dirty="0">
                <a:latin typeface="Arial"/>
                <a:cs typeface="Arial"/>
              </a:rPr>
              <a:t>eu </a:t>
            </a:r>
            <a:r>
              <a:rPr sz="2450" dirty="0">
                <a:latin typeface="Arial"/>
                <a:cs typeface="Arial"/>
              </a:rPr>
              <a:t>feugiat</a:t>
            </a:r>
            <a:r>
              <a:rPr sz="2450" spc="20" dirty="0">
                <a:latin typeface="Arial"/>
                <a:cs typeface="Arial"/>
              </a:rPr>
              <a:t> </a:t>
            </a:r>
            <a:r>
              <a:rPr sz="2450" dirty="0">
                <a:latin typeface="Arial"/>
                <a:cs typeface="Arial"/>
              </a:rPr>
              <a:t>nulla</a:t>
            </a:r>
            <a:r>
              <a:rPr sz="2450" spc="30" dirty="0">
                <a:latin typeface="Arial"/>
                <a:cs typeface="Arial"/>
              </a:rPr>
              <a:t> </a:t>
            </a:r>
            <a:r>
              <a:rPr sz="2450" dirty="0">
                <a:latin typeface="Arial"/>
                <a:cs typeface="Arial"/>
              </a:rPr>
              <a:t>facilisis</a:t>
            </a:r>
            <a:r>
              <a:rPr sz="2450" spc="30" dirty="0">
                <a:latin typeface="Arial"/>
                <a:cs typeface="Arial"/>
              </a:rPr>
              <a:t> </a:t>
            </a:r>
            <a:r>
              <a:rPr sz="2450" dirty="0">
                <a:latin typeface="Arial"/>
                <a:cs typeface="Arial"/>
              </a:rPr>
              <a:t>at</a:t>
            </a:r>
            <a:r>
              <a:rPr sz="2450" spc="35" dirty="0">
                <a:latin typeface="Arial"/>
                <a:cs typeface="Arial"/>
              </a:rPr>
              <a:t> </a:t>
            </a:r>
            <a:r>
              <a:rPr sz="2450" dirty="0">
                <a:latin typeface="Arial"/>
                <a:cs typeface="Arial"/>
              </a:rPr>
              <a:t>vero</a:t>
            </a:r>
            <a:r>
              <a:rPr sz="2450" spc="30" dirty="0">
                <a:latin typeface="Arial"/>
                <a:cs typeface="Arial"/>
              </a:rPr>
              <a:t> </a:t>
            </a:r>
            <a:r>
              <a:rPr sz="2450" dirty="0">
                <a:latin typeface="Arial"/>
                <a:cs typeface="Arial"/>
              </a:rPr>
              <a:t>eros</a:t>
            </a:r>
            <a:r>
              <a:rPr sz="2450" spc="30" dirty="0">
                <a:latin typeface="Arial"/>
                <a:cs typeface="Arial"/>
              </a:rPr>
              <a:t> </a:t>
            </a:r>
            <a:r>
              <a:rPr sz="2450" spc="-25" dirty="0">
                <a:latin typeface="Arial"/>
                <a:cs typeface="Arial"/>
              </a:rPr>
              <a:t>et </a:t>
            </a:r>
            <a:r>
              <a:rPr sz="2450" dirty="0">
                <a:latin typeface="Arial"/>
                <a:cs typeface="Arial"/>
              </a:rPr>
              <a:t>accumsan</a:t>
            </a:r>
            <a:r>
              <a:rPr sz="2450" spc="-5" dirty="0">
                <a:latin typeface="Arial"/>
                <a:cs typeface="Arial"/>
              </a:rPr>
              <a:t> </a:t>
            </a:r>
            <a:r>
              <a:rPr sz="2450" dirty="0">
                <a:latin typeface="Arial"/>
                <a:cs typeface="Arial"/>
              </a:rPr>
              <a:t>et</a:t>
            </a:r>
            <a:r>
              <a:rPr sz="2450" spc="-5" dirty="0">
                <a:latin typeface="Arial"/>
                <a:cs typeface="Arial"/>
              </a:rPr>
              <a:t> </a:t>
            </a:r>
            <a:r>
              <a:rPr sz="2450" dirty="0">
                <a:latin typeface="Arial"/>
                <a:cs typeface="Arial"/>
              </a:rPr>
              <a:t>iusto</a:t>
            </a:r>
            <a:r>
              <a:rPr sz="2450" spc="-5" dirty="0">
                <a:latin typeface="Arial"/>
                <a:cs typeface="Arial"/>
              </a:rPr>
              <a:t> </a:t>
            </a:r>
            <a:r>
              <a:rPr sz="2450" dirty="0">
                <a:latin typeface="Arial"/>
                <a:cs typeface="Arial"/>
              </a:rPr>
              <a:t>odio</a:t>
            </a:r>
            <a:r>
              <a:rPr sz="2450" spc="-5" dirty="0">
                <a:latin typeface="Arial"/>
                <a:cs typeface="Arial"/>
              </a:rPr>
              <a:t> </a:t>
            </a:r>
            <a:r>
              <a:rPr sz="2450" dirty="0">
                <a:latin typeface="Arial"/>
                <a:cs typeface="Arial"/>
              </a:rPr>
              <a:t>dignissim</a:t>
            </a:r>
            <a:r>
              <a:rPr sz="2450" spc="-5" dirty="0">
                <a:latin typeface="Arial"/>
                <a:cs typeface="Arial"/>
              </a:rPr>
              <a:t> </a:t>
            </a:r>
            <a:r>
              <a:rPr sz="2450" dirty="0">
                <a:latin typeface="Arial"/>
                <a:cs typeface="Arial"/>
              </a:rPr>
              <a:t>qui</a:t>
            </a:r>
            <a:r>
              <a:rPr sz="2450" spc="-5" dirty="0">
                <a:latin typeface="Arial"/>
                <a:cs typeface="Arial"/>
              </a:rPr>
              <a:t> </a:t>
            </a:r>
            <a:r>
              <a:rPr sz="2450" spc="-10" dirty="0">
                <a:latin typeface="Arial"/>
                <a:cs typeface="Arial"/>
              </a:rPr>
              <a:t>blandit </a:t>
            </a:r>
            <a:r>
              <a:rPr sz="2450" dirty="0">
                <a:latin typeface="Arial"/>
                <a:cs typeface="Arial"/>
              </a:rPr>
              <a:t>praesent</a:t>
            </a:r>
            <a:r>
              <a:rPr sz="2450" spc="25" dirty="0">
                <a:latin typeface="Arial"/>
                <a:cs typeface="Arial"/>
              </a:rPr>
              <a:t> </a:t>
            </a:r>
            <a:r>
              <a:rPr sz="2450" dirty="0">
                <a:latin typeface="Arial"/>
                <a:cs typeface="Arial"/>
              </a:rPr>
              <a:t>luptatum</a:t>
            </a:r>
            <a:r>
              <a:rPr sz="2450" spc="35" dirty="0">
                <a:latin typeface="Arial"/>
                <a:cs typeface="Arial"/>
              </a:rPr>
              <a:t> </a:t>
            </a:r>
            <a:r>
              <a:rPr sz="2450" dirty="0">
                <a:latin typeface="Arial"/>
                <a:cs typeface="Arial"/>
              </a:rPr>
              <a:t>zzril</a:t>
            </a:r>
            <a:r>
              <a:rPr sz="2450" spc="35" dirty="0">
                <a:latin typeface="Arial"/>
                <a:cs typeface="Arial"/>
              </a:rPr>
              <a:t> </a:t>
            </a:r>
            <a:r>
              <a:rPr sz="2450" dirty="0">
                <a:latin typeface="Arial"/>
                <a:cs typeface="Arial"/>
              </a:rPr>
              <a:t>delenit</a:t>
            </a:r>
            <a:r>
              <a:rPr sz="2450" spc="35" dirty="0">
                <a:latin typeface="Arial"/>
                <a:cs typeface="Arial"/>
              </a:rPr>
              <a:t> </a:t>
            </a:r>
            <a:r>
              <a:rPr sz="2450" dirty="0">
                <a:latin typeface="Arial"/>
                <a:cs typeface="Arial"/>
              </a:rPr>
              <a:t>augue</a:t>
            </a:r>
            <a:r>
              <a:rPr sz="2450" spc="35" dirty="0">
                <a:latin typeface="Arial"/>
                <a:cs typeface="Arial"/>
              </a:rPr>
              <a:t> </a:t>
            </a:r>
            <a:r>
              <a:rPr sz="2450" spc="-20" dirty="0">
                <a:latin typeface="Arial"/>
                <a:cs typeface="Arial"/>
              </a:rPr>
              <a:t>duis </a:t>
            </a:r>
            <a:r>
              <a:rPr sz="2450" dirty="0">
                <a:latin typeface="Arial"/>
                <a:cs typeface="Arial"/>
              </a:rPr>
              <a:t>dolore</a:t>
            </a:r>
            <a:r>
              <a:rPr sz="2450" spc="5" dirty="0">
                <a:latin typeface="Arial"/>
                <a:cs typeface="Arial"/>
              </a:rPr>
              <a:t> </a:t>
            </a:r>
            <a:r>
              <a:rPr sz="2450" dirty="0">
                <a:latin typeface="Arial"/>
                <a:cs typeface="Arial"/>
              </a:rPr>
              <a:t>te</a:t>
            </a:r>
            <a:r>
              <a:rPr sz="2450" spc="15" dirty="0">
                <a:latin typeface="Arial"/>
                <a:cs typeface="Arial"/>
              </a:rPr>
              <a:t> </a:t>
            </a:r>
            <a:r>
              <a:rPr sz="2450" dirty="0">
                <a:latin typeface="Arial"/>
                <a:cs typeface="Arial"/>
              </a:rPr>
              <a:t>feugait</a:t>
            </a:r>
            <a:r>
              <a:rPr sz="2450" spc="20" dirty="0">
                <a:latin typeface="Arial"/>
                <a:cs typeface="Arial"/>
              </a:rPr>
              <a:t> </a:t>
            </a:r>
            <a:r>
              <a:rPr sz="2450" dirty="0">
                <a:latin typeface="Arial"/>
                <a:cs typeface="Arial"/>
              </a:rPr>
              <a:t>nulla</a:t>
            </a:r>
            <a:r>
              <a:rPr sz="2450" spc="15" dirty="0">
                <a:latin typeface="Arial"/>
                <a:cs typeface="Arial"/>
              </a:rPr>
              <a:t> </a:t>
            </a:r>
            <a:r>
              <a:rPr sz="2450" spc="-10" dirty="0">
                <a:latin typeface="Arial"/>
                <a:cs typeface="Arial"/>
              </a:rPr>
              <a:t>facilisi.</a:t>
            </a:r>
            <a:endParaRPr sz="2450" dirty="0">
              <a:latin typeface="Arial"/>
              <a:cs typeface="Arial"/>
            </a:endParaRPr>
          </a:p>
          <a:p>
            <a:pPr marL="12700" marR="161925">
              <a:lnSpc>
                <a:spcPts val="2970"/>
              </a:lnSpc>
              <a:spcBef>
                <a:spcPts val="95"/>
              </a:spcBef>
            </a:pPr>
            <a:r>
              <a:rPr sz="2450" dirty="0">
                <a:latin typeface="Arial"/>
                <a:cs typeface="Arial"/>
              </a:rPr>
              <a:t>Lorem</a:t>
            </a:r>
            <a:r>
              <a:rPr sz="2450" spc="25" dirty="0">
                <a:latin typeface="Arial"/>
                <a:cs typeface="Arial"/>
              </a:rPr>
              <a:t> </a:t>
            </a:r>
            <a:r>
              <a:rPr sz="2450" dirty="0">
                <a:latin typeface="Arial"/>
                <a:cs typeface="Arial"/>
              </a:rPr>
              <a:t>ipsum</a:t>
            </a:r>
            <a:r>
              <a:rPr sz="2450" spc="30" dirty="0">
                <a:latin typeface="Arial"/>
                <a:cs typeface="Arial"/>
              </a:rPr>
              <a:t> </a:t>
            </a:r>
            <a:r>
              <a:rPr sz="2450" dirty="0">
                <a:latin typeface="Arial"/>
                <a:cs typeface="Arial"/>
              </a:rPr>
              <a:t>dolor</a:t>
            </a:r>
            <a:r>
              <a:rPr sz="2450" spc="25" dirty="0">
                <a:latin typeface="Arial"/>
                <a:cs typeface="Arial"/>
              </a:rPr>
              <a:t> </a:t>
            </a:r>
            <a:r>
              <a:rPr sz="2450" dirty="0">
                <a:latin typeface="Arial"/>
                <a:cs typeface="Arial"/>
              </a:rPr>
              <a:t>sit</a:t>
            </a:r>
            <a:r>
              <a:rPr sz="2450" spc="25" dirty="0">
                <a:latin typeface="Arial"/>
                <a:cs typeface="Arial"/>
              </a:rPr>
              <a:t> </a:t>
            </a:r>
            <a:r>
              <a:rPr sz="2450" dirty="0">
                <a:latin typeface="Arial"/>
                <a:cs typeface="Arial"/>
              </a:rPr>
              <a:t>amet,</a:t>
            </a:r>
            <a:r>
              <a:rPr sz="2450" spc="30" dirty="0">
                <a:latin typeface="Arial"/>
                <a:cs typeface="Arial"/>
              </a:rPr>
              <a:t> </a:t>
            </a:r>
            <a:r>
              <a:rPr sz="2450" dirty="0">
                <a:latin typeface="Arial"/>
                <a:cs typeface="Arial"/>
              </a:rPr>
              <a:t>cons</a:t>
            </a:r>
            <a:r>
              <a:rPr sz="2450" spc="25" dirty="0">
                <a:latin typeface="Arial"/>
                <a:cs typeface="Arial"/>
              </a:rPr>
              <a:t> </a:t>
            </a:r>
            <a:r>
              <a:rPr sz="2450" spc="-10" dirty="0">
                <a:latin typeface="Arial"/>
                <a:cs typeface="Arial"/>
              </a:rPr>
              <a:t>ectetuer </a:t>
            </a:r>
            <a:r>
              <a:rPr sz="2450" dirty="0">
                <a:latin typeface="Arial"/>
                <a:cs typeface="Arial"/>
              </a:rPr>
              <a:t>adipiscing</a:t>
            </a:r>
            <a:r>
              <a:rPr sz="2450" spc="5" dirty="0">
                <a:latin typeface="Arial"/>
                <a:cs typeface="Arial"/>
              </a:rPr>
              <a:t> </a:t>
            </a:r>
            <a:r>
              <a:rPr sz="2450" dirty="0">
                <a:latin typeface="Arial"/>
                <a:cs typeface="Arial"/>
              </a:rPr>
              <a:t>elit,</a:t>
            </a:r>
            <a:r>
              <a:rPr sz="2450" spc="15" dirty="0">
                <a:latin typeface="Arial"/>
                <a:cs typeface="Arial"/>
              </a:rPr>
              <a:t> </a:t>
            </a:r>
            <a:r>
              <a:rPr sz="2450" dirty="0">
                <a:latin typeface="Arial"/>
                <a:cs typeface="Arial"/>
              </a:rPr>
              <a:t>sed</a:t>
            </a:r>
            <a:r>
              <a:rPr sz="2450" spc="15" dirty="0">
                <a:latin typeface="Arial"/>
                <a:cs typeface="Arial"/>
              </a:rPr>
              <a:t> </a:t>
            </a:r>
            <a:r>
              <a:rPr sz="2450" dirty="0">
                <a:latin typeface="Arial"/>
                <a:cs typeface="Arial"/>
              </a:rPr>
              <a:t>diam</a:t>
            </a:r>
            <a:r>
              <a:rPr sz="2450" spc="15" dirty="0">
                <a:latin typeface="Arial"/>
                <a:cs typeface="Arial"/>
              </a:rPr>
              <a:t> </a:t>
            </a:r>
            <a:r>
              <a:rPr sz="2450" dirty="0">
                <a:latin typeface="Arial"/>
                <a:cs typeface="Arial"/>
              </a:rPr>
              <a:t>nonummy</a:t>
            </a:r>
            <a:r>
              <a:rPr sz="2450" spc="20" dirty="0">
                <a:latin typeface="Arial"/>
                <a:cs typeface="Arial"/>
              </a:rPr>
              <a:t> </a:t>
            </a:r>
            <a:r>
              <a:rPr sz="2450" spc="-20" dirty="0">
                <a:latin typeface="Arial"/>
                <a:cs typeface="Arial"/>
              </a:rPr>
              <a:t>nibh </a:t>
            </a:r>
            <a:r>
              <a:rPr sz="2450" dirty="0">
                <a:latin typeface="Arial"/>
                <a:cs typeface="Arial"/>
              </a:rPr>
              <a:t>euismod</a:t>
            </a:r>
            <a:r>
              <a:rPr sz="2450" spc="15" dirty="0">
                <a:latin typeface="Arial"/>
                <a:cs typeface="Arial"/>
              </a:rPr>
              <a:t> </a:t>
            </a:r>
            <a:r>
              <a:rPr sz="2450" dirty="0">
                <a:latin typeface="Arial"/>
                <a:cs typeface="Arial"/>
              </a:rPr>
              <a:t>tincidunt</a:t>
            </a:r>
            <a:r>
              <a:rPr sz="2450" spc="10" dirty="0">
                <a:latin typeface="Arial"/>
                <a:cs typeface="Arial"/>
              </a:rPr>
              <a:t> </a:t>
            </a:r>
            <a:r>
              <a:rPr sz="2450" dirty="0">
                <a:latin typeface="Arial"/>
                <a:cs typeface="Arial"/>
              </a:rPr>
              <a:t>ut</a:t>
            </a:r>
            <a:r>
              <a:rPr sz="2450" spc="15" dirty="0">
                <a:latin typeface="Arial"/>
                <a:cs typeface="Arial"/>
              </a:rPr>
              <a:t> </a:t>
            </a:r>
            <a:r>
              <a:rPr sz="2450" dirty="0">
                <a:latin typeface="Arial"/>
                <a:cs typeface="Arial"/>
              </a:rPr>
              <a:t>laoreet</a:t>
            </a:r>
            <a:r>
              <a:rPr sz="2450" spc="10" dirty="0">
                <a:latin typeface="Arial"/>
                <a:cs typeface="Arial"/>
              </a:rPr>
              <a:t> </a:t>
            </a:r>
            <a:r>
              <a:rPr sz="2450" dirty="0">
                <a:latin typeface="Arial"/>
                <a:cs typeface="Arial"/>
              </a:rPr>
              <a:t>dolore</a:t>
            </a:r>
            <a:r>
              <a:rPr sz="2450" spc="15" dirty="0">
                <a:latin typeface="Arial"/>
                <a:cs typeface="Arial"/>
              </a:rPr>
              <a:t> </a:t>
            </a:r>
            <a:r>
              <a:rPr sz="2450" spc="-10" dirty="0">
                <a:latin typeface="Arial"/>
                <a:cs typeface="Arial"/>
              </a:rPr>
              <a:t>magna </a:t>
            </a:r>
            <a:r>
              <a:rPr sz="2450" dirty="0">
                <a:latin typeface="Arial"/>
                <a:cs typeface="Arial"/>
              </a:rPr>
              <a:t>aliquam</a:t>
            </a:r>
            <a:r>
              <a:rPr sz="2450" spc="10" dirty="0">
                <a:latin typeface="Arial"/>
                <a:cs typeface="Arial"/>
              </a:rPr>
              <a:t> </a:t>
            </a:r>
            <a:r>
              <a:rPr sz="2450" dirty="0">
                <a:latin typeface="Arial"/>
                <a:cs typeface="Arial"/>
              </a:rPr>
              <a:t>erat</a:t>
            </a:r>
            <a:r>
              <a:rPr sz="2450" spc="25" dirty="0">
                <a:latin typeface="Arial"/>
                <a:cs typeface="Arial"/>
              </a:rPr>
              <a:t> </a:t>
            </a:r>
            <a:r>
              <a:rPr sz="2450" dirty="0">
                <a:latin typeface="Arial"/>
                <a:cs typeface="Arial"/>
              </a:rPr>
              <a:t>volutpat.</a:t>
            </a:r>
            <a:r>
              <a:rPr sz="2450" spc="20" dirty="0">
                <a:latin typeface="Arial"/>
                <a:cs typeface="Arial"/>
              </a:rPr>
              <a:t> </a:t>
            </a:r>
            <a:r>
              <a:rPr sz="2450" dirty="0">
                <a:latin typeface="Arial"/>
                <a:cs typeface="Arial"/>
              </a:rPr>
              <a:t>Ut</a:t>
            </a:r>
            <a:r>
              <a:rPr sz="2450" spc="20" dirty="0">
                <a:latin typeface="Arial"/>
                <a:cs typeface="Arial"/>
              </a:rPr>
              <a:t> </a:t>
            </a:r>
            <a:r>
              <a:rPr sz="2450" dirty="0">
                <a:latin typeface="Arial"/>
                <a:cs typeface="Arial"/>
              </a:rPr>
              <a:t>wisi</a:t>
            </a:r>
            <a:r>
              <a:rPr sz="2450" spc="20" dirty="0">
                <a:latin typeface="Arial"/>
                <a:cs typeface="Arial"/>
              </a:rPr>
              <a:t> </a:t>
            </a:r>
            <a:r>
              <a:rPr sz="2450" dirty="0">
                <a:latin typeface="Arial"/>
                <a:cs typeface="Arial"/>
              </a:rPr>
              <a:t>enim</a:t>
            </a:r>
            <a:r>
              <a:rPr sz="2450" spc="25" dirty="0">
                <a:latin typeface="Arial"/>
                <a:cs typeface="Arial"/>
              </a:rPr>
              <a:t> </a:t>
            </a:r>
            <a:r>
              <a:rPr sz="2450" dirty="0">
                <a:latin typeface="Arial"/>
                <a:cs typeface="Arial"/>
              </a:rPr>
              <a:t>ad</a:t>
            </a:r>
            <a:r>
              <a:rPr sz="2450" spc="20" dirty="0">
                <a:latin typeface="Arial"/>
                <a:cs typeface="Arial"/>
              </a:rPr>
              <a:t> </a:t>
            </a:r>
            <a:r>
              <a:rPr sz="2450" spc="-10" dirty="0">
                <a:latin typeface="Arial"/>
                <a:cs typeface="Arial"/>
              </a:rPr>
              <a:t>minim </a:t>
            </a:r>
            <a:r>
              <a:rPr sz="2450" dirty="0">
                <a:latin typeface="Arial"/>
                <a:cs typeface="Arial"/>
              </a:rPr>
              <a:t>veniam,</a:t>
            </a:r>
            <a:r>
              <a:rPr sz="2450" spc="10" dirty="0">
                <a:latin typeface="Arial"/>
                <a:cs typeface="Arial"/>
              </a:rPr>
              <a:t> </a:t>
            </a:r>
            <a:r>
              <a:rPr sz="2450" dirty="0">
                <a:latin typeface="Arial"/>
                <a:cs typeface="Arial"/>
              </a:rPr>
              <a:t>quis</a:t>
            </a:r>
            <a:r>
              <a:rPr sz="2450" spc="15" dirty="0">
                <a:latin typeface="Arial"/>
                <a:cs typeface="Arial"/>
              </a:rPr>
              <a:t> </a:t>
            </a:r>
            <a:r>
              <a:rPr sz="2450" dirty="0">
                <a:latin typeface="Arial"/>
                <a:cs typeface="Arial"/>
              </a:rPr>
              <a:t>nostrud</a:t>
            </a:r>
            <a:r>
              <a:rPr sz="2450" spc="10" dirty="0">
                <a:latin typeface="Arial"/>
                <a:cs typeface="Arial"/>
              </a:rPr>
              <a:t> </a:t>
            </a:r>
            <a:r>
              <a:rPr sz="2450" dirty="0">
                <a:latin typeface="Arial"/>
                <a:cs typeface="Arial"/>
              </a:rPr>
              <a:t>exerci</a:t>
            </a:r>
            <a:r>
              <a:rPr sz="2450" spc="10" dirty="0">
                <a:latin typeface="Arial"/>
                <a:cs typeface="Arial"/>
              </a:rPr>
              <a:t> </a:t>
            </a:r>
            <a:r>
              <a:rPr sz="2450" spc="-10" dirty="0">
                <a:latin typeface="Arial"/>
                <a:cs typeface="Arial"/>
              </a:rPr>
              <a:t>tation</a:t>
            </a:r>
            <a:endParaRPr sz="2450" dirty="0">
              <a:latin typeface="Arial"/>
              <a:cs typeface="Arial"/>
            </a:endParaRPr>
          </a:p>
        </p:txBody>
      </p:sp>
      <p:pic>
        <p:nvPicPr>
          <p:cNvPr id="8" name="Imagen 7">
            <a:extLst>
              <a:ext uri="{FF2B5EF4-FFF2-40B4-BE49-F238E27FC236}">
                <a16:creationId xmlns:a16="http://schemas.microsoft.com/office/drawing/2014/main" id="{047A0C88-8CB6-9D13-1CFD-DE5157BF0AA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890250" y="2741235"/>
            <a:ext cx="7230857" cy="5423143"/>
          </a:xfrm>
          <a:prstGeom prst="roundRect">
            <a:avLst>
              <a:gd name="adj" fmla="val 7645"/>
            </a:avLst>
          </a:prstGeom>
        </p:spPr>
      </p:pic>
      <p:sp>
        <p:nvSpPr>
          <p:cNvPr id="9" name="object 5">
            <a:extLst>
              <a:ext uri="{FF2B5EF4-FFF2-40B4-BE49-F238E27FC236}">
                <a16:creationId xmlns:a16="http://schemas.microsoft.com/office/drawing/2014/main" id="{DD1BF0C8-1D25-9898-1CA0-14E6FD7E93C6}"/>
              </a:ext>
            </a:extLst>
          </p:cNvPr>
          <p:cNvSpPr/>
          <p:nvPr/>
        </p:nvSpPr>
        <p:spPr>
          <a:xfrm>
            <a:off x="8306676" y="2272428"/>
            <a:ext cx="1976755" cy="1976755"/>
          </a:xfrm>
          <a:custGeom>
            <a:avLst/>
            <a:gdLst/>
            <a:ahLst/>
            <a:cxnLst/>
            <a:rect l="l" t="t" r="r" b="b"/>
            <a:pathLst>
              <a:path w="1976754" h="1976754">
                <a:moveTo>
                  <a:pt x="1920266" y="1126981"/>
                </a:moveTo>
                <a:lnTo>
                  <a:pt x="1126981" y="1920266"/>
                </a:lnTo>
                <a:lnTo>
                  <a:pt x="1091514" y="1948406"/>
                </a:lnTo>
                <a:lnTo>
                  <a:pt x="1051883" y="1967167"/>
                </a:lnTo>
                <a:lnTo>
                  <a:pt x="1009754" y="1976547"/>
                </a:lnTo>
                <a:lnTo>
                  <a:pt x="966793" y="1976547"/>
                </a:lnTo>
                <a:lnTo>
                  <a:pt x="924664" y="1967167"/>
                </a:lnTo>
                <a:lnTo>
                  <a:pt x="885033" y="1948406"/>
                </a:lnTo>
                <a:lnTo>
                  <a:pt x="849565" y="1920266"/>
                </a:lnTo>
                <a:lnTo>
                  <a:pt x="56281" y="1126981"/>
                </a:lnTo>
                <a:lnTo>
                  <a:pt x="28140" y="1091514"/>
                </a:lnTo>
                <a:lnTo>
                  <a:pt x="9380" y="1051883"/>
                </a:lnTo>
                <a:lnTo>
                  <a:pt x="0" y="1009754"/>
                </a:lnTo>
                <a:lnTo>
                  <a:pt x="0" y="966793"/>
                </a:lnTo>
                <a:lnTo>
                  <a:pt x="9380" y="924664"/>
                </a:lnTo>
                <a:lnTo>
                  <a:pt x="28140" y="885033"/>
                </a:lnTo>
                <a:lnTo>
                  <a:pt x="56281" y="849565"/>
                </a:lnTo>
                <a:lnTo>
                  <a:pt x="849565" y="56281"/>
                </a:lnTo>
                <a:lnTo>
                  <a:pt x="885033" y="28140"/>
                </a:lnTo>
                <a:lnTo>
                  <a:pt x="924664" y="9380"/>
                </a:lnTo>
                <a:lnTo>
                  <a:pt x="966793" y="0"/>
                </a:lnTo>
                <a:lnTo>
                  <a:pt x="1009754" y="0"/>
                </a:lnTo>
                <a:lnTo>
                  <a:pt x="1051883" y="9380"/>
                </a:lnTo>
                <a:lnTo>
                  <a:pt x="1091514" y="28140"/>
                </a:lnTo>
                <a:lnTo>
                  <a:pt x="1126981" y="56281"/>
                </a:lnTo>
                <a:lnTo>
                  <a:pt x="1920266" y="849565"/>
                </a:lnTo>
                <a:lnTo>
                  <a:pt x="1948406" y="885033"/>
                </a:lnTo>
                <a:lnTo>
                  <a:pt x="1967167" y="924664"/>
                </a:lnTo>
                <a:lnTo>
                  <a:pt x="1976547" y="966793"/>
                </a:lnTo>
                <a:lnTo>
                  <a:pt x="1976547" y="1009754"/>
                </a:lnTo>
                <a:lnTo>
                  <a:pt x="1967167" y="1051883"/>
                </a:lnTo>
                <a:lnTo>
                  <a:pt x="1948406" y="1091514"/>
                </a:lnTo>
                <a:lnTo>
                  <a:pt x="1920266" y="1126981"/>
                </a:lnTo>
                <a:close/>
              </a:path>
            </a:pathLst>
          </a:custGeom>
          <a:ln w="20941">
            <a:solidFill>
              <a:srgbClr val="FF051E"/>
            </a:solidFill>
          </a:ln>
        </p:spPr>
        <p:txBody>
          <a:bodyPr wrap="square" lIns="0" tIns="0" rIns="0" bIns="0" rtlCol="0"/>
          <a:lstStyle/>
          <a:p>
            <a:endParaRPr/>
          </a:p>
        </p:txBody>
      </p:sp>
      <p:sp>
        <p:nvSpPr>
          <p:cNvPr id="10" name="object 7">
            <a:extLst>
              <a:ext uri="{FF2B5EF4-FFF2-40B4-BE49-F238E27FC236}">
                <a16:creationId xmlns:a16="http://schemas.microsoft.com/office/drawing/2014/main" id="{4663411A-5011-B9CD-BD7C-1034D756C2E4}"/>
              </a:ext>
            </a:extLst>
          </p:cNvPr>
          <p:cNvSpPr/>
          <p:nvPr/>
        </p:nvSpPr>
        <p:spPr>
          <a:xfrm>
            <a:off x="13943389" y="1158875"/>
            <a:ext cx="585470" cy="585470"/>
          </a:xfrm>
          <a:custGeom>
            <a:avLst/>
            <a:gdLst/>
            <a:ahLst/>
            <a:cxnLst/>
            <a:rect l="l" t="t" r="r" b="b"/>
            <a:pathLst>
              <a:path w="585469" h="585469">
                <a:moveTo>
                  <a:pt x="292553" y="0"/>
                </a:moveTo>
                <a:lnTo>
                  <a:pt x="251544" y="16994"/>
                </a:lnTo>
                <a:lnTo>
                  <a:pt x="16986" y="251542"/>
                </a:lnTo>
                <a:lnTo>
                  <a:pt x="0" y="292560"/>
                </a:lnTo>
                <a:lnTo>
                  <a:pt x="4246" y="314385"/>
                </a:lnTo>
                <a:lnTo>
                  <a:pt x="16986" y="333570"/>
                </a:lnTo>
                <a:lnTo>
                  <a:pt x="251544" y="568129"/>
                </a:lnTo>
                <a:lnTo>
                  <a:pt x="270729" y="580869"/>
                </a:lnTo>
                <a:lnTo>
                  <a:pt x="292553" y="585115"/>
                </a:lnTo>
                <a:lnTo>
                  <a:pt x="314377" y="580869"/>
                </a:lnTo>
                <a:lnTo>
                  <a:pt x="333563" y="568129"/>
                </a:lnTo>
                <a:lnTo>
                  <a:pt x="568121" y="333570"/>
                </a:lnTo>
                <a:lnTo>
                  <a:pt x="580861" y="314385"/>
                </a:lnTo>
                <a:lnTo>
                  <a:pt x="585107" y="292560"/>
                </a:lnTo>
                <a:lnTo>
                  <a:pt x="580861" y="270733"/>
                </a:lnTo>
                <a:lnTo>
                  <a:pt x="568121" y="251542"/>
                </a:lnTo>
                <a:lnTo>
                  <a:pt x="333563" y="16994"/>
                </a:lnTo>
                <a:lnTo>
                  <a:pt x="314377" y="4248"/>
                </a:lnTo>
                <a:lnTo>
                  <a:pt x="292553" y="0"/>
                </a:lnTo>
                <a:close/>
              </a:path>
            </a:pathLst>
          </a:custGeom>
          <a:solidFill>
            <a:srgbClr val="FAF5EB"/>
          </a:solidFill>
        </p:spPr>
        <p:txBody>
          <a:bodyPr wrap="square" lIns="0" tIns="0" rIns="0" bIns="0" rtlCol="0"/>
          <a:lstStyle/>
          <a:p>
            <a:endParaRPr/>
          </a:p>
        </p:txBody>
      </p:sp>
      <p:sp>
        <p:nvSpPr>
          <p:cNvPr id="11" name="object 6">
            <a:extLst>
              <a:ext uri="{FF2B5EF4-FFF2-40B4-BE49-F238E27FC236}">
                <a16:creationId xmlns:a16="http://schemas.microsoft.com/office/drawing/2014/main" id="{82141FD5-4068-2778-0ECC-D5E6D0D773D9}"/>
              </a:ext>
            </a:extLst>
          </p:cNvPr>
          <p:cNvSpPr/>
          <p:nvPr/>
        </p:nvSpPr>
        <p:spPr>
          <a:xfrm>
            <a:off x="18750895" y="10055506"/>
            <a:ext cx="585470" cy="585470"/>
          </a:xfrm>
          <a:custGeom>
            <a:avLst/>
            <a:gdLst/>
            <a:ahLst/>
            <a:cxnLst/>
            <a:rect l="l" t="t" r="r" b="b"/>
            <a:pathLst>
              <a:path w="585469" h="585470">
                <a:moveTo>
                  <a:pt x="568121" y="333570"/>
                </a:moveTo>
                <a:lnTo>
                  <a:pt x="333563" y="568129"/>
                </a:lnTo>
                <a:lnTo>
                  <a:pt x="314377" y="580869"/>
                </a:lnTo>
                <a:lnTo>
                  <a:pt x="292553" y="585115"/>
                </a:lnTo>
                <a:lnTo>
                  <a:pt x="270729" y="580869"/>
                </a:lnTo>
                <a:lnTo>
                  <a:pt x="251544" y="568129"/>
                </a:lnTo>
                <a:lnTo>
                  <a:pt x="16986" y="333570"/>
                </a:lnTo>
                <a:lnTo>
                  <a:pt x="4246" y="314385"/>
                </a:lnTo>
                <a:lnTo>
                  <a:pt x="0" y="292560"/>
                </a:lnTo>
                <a:lnTo>
                  <a:pt x="4246" y="270733"/>
                </a:lnTo>
                <a:lnTo>
                  <a:pt x="16986" y="251542"/>
                </a:lnTo>
                <a:lnTo>
                  <a:pt x="251544" y="16994"/>
                </a:lnTo>
                <a:lnTo>
                  <a:pt x="270729" y="4248"/>
                </a:lnTo>
                <a:lnTo>
                  <a:pt x="292553" y="0"/>
                </a:lnTo>
                <a:lnTo>
                  <a:pt x="314377" y="4248"/>
                </a:lnTo>
                <a:lnTo>
                  <a:pt x="333563" y="16994"/>
                </a:lnTo>
                <a:lnTo>
                  <a:pt x="568121" y="251542"/>
                </a:lnTo>
                <a:lnTo>
                  <a:pt x="580861" y="270733"/>
                </a:lnTo>
                <a:lnTo>
                  <a:pt x="585107" y="292560"/>
                </a:lnTo>
                <a:lnTo>
                  <a:pt x="580861" y="314385"/>
                </a:lnTo>
                <a:lnTo>
                  <a:pt x="568121" y="333570"/>
                </a:lnTo>
                <a:close/>
              </a:path>
            </a:pathLst>
          </a:custGeom>
          <a:ln w="20941">
            <a:solidFill>
              <a:srgbClr val="FF051E"/>
            </a:solidFill>
          </a:ln>
        </p:spPr>
        <p:txBody>
          <a:bodyPr wrap="square" lIns="0" tIns="0" rIns="0" bIns="0" rtlCol="0"/>
          <a:lstStyle/>
          <a:p>
            <a:endParaRPr/>
          </a:p>
        </p:txBody>
      </p:sp>
      <p:sp>
        <p:nvSpPr>
          <p:cNvPr id="12" name="object 10">
            <a:extLst>
              <a:ext uri="{FF2B5EF4-FFF2-40B4-BE49-F238E27FC236}">
                <a16:creationId xmlns:a16="http://schemas.microsoft.com/office/drawing/2014/main" id="{9126B405-938F-5A0F-8A7F-53E529DA8F3B}"/>
              </a:ext>
            </a:extLst>
          </p:cNvPr>
          <p:cNvSpPr txBox="1"/>
          <p:nvPr/>
        </p:nvSpPr>
        <p:spPr>
          <a:xfrm>
            <a:off x="10890250" y="8637742"/>
            <a:ext cx="6691748" cy="750142"/>
          </a:xfrm>
          <a:prstGeom prst="rect">
            <a:avLst/>
          </a:prstGeom>
        </p:spPr>
        <p:txBody>
          <a:bodyPr vert="horz" wrap="square" lIns="0" tIns="12065" rIns="0" bIns="0" rtlCol="0">
            <a:spAutoFit/>
          </a:bodyPr>
          <a:lstStyle/>
          <a:p>
            <a:pPr marL="12700" marR="5080">
              <a:lnSpc>
                <a:spcPct val="101000"/>
              </a:lnSpc>
              <a:spcBef>
                <a:spcPts val="95"/>
              </a:spcBef>
            </a:pPr>
            <a:r>
              <a:rPr sz="2450" b="1" dirty="0">
                <a:solidFill>
                  <a:srgbClr val="FAF5EB"/>
                </a:solidFill>
                <a:latin typeface="Arial"/>
                <a:cs typeface="Arial"/>
              </a:rPr>
              <a:t>Lorem</a:t>
            </a:r>
            <a:r>
              <a:rPr sz="2450" b="1" spc="-5" dirty="0">
                <a:solidFill>
                  <a:srgbClr val="FAF5EB"/>
                </a:solidFill>
                <a:latin typeface="Arial"/>
                <a:cs typeface="Arial"/>
              </a:rPr>
              <a:t> </a:t>
            </a:r>
            <a:r>
              <a:rPr sz="2450" b="1" dirty="0">
                <a:solidFill>
                  <a:srgbClr val="FAF5EB"/>
                </a:solidFill>
                <a:latin typeface="Arial"/>
                <a:cs typeface="Arial"/>
              </a:rPr>
              <a:t>ipsum</a:t>
            </a:r>
            <a:r>
              <a:rPr sz="2450" b="1" spc="-5" dirty="0">
                <a:solidFill>
                  <a:srgbClr val="FAF5EB"/>
                </a:solidFill>
                <a:latin typeface="Arial"/>
                <a:cs typeface="Arial"/>
              </a:rPr>
              <a:t> </a:t>
            </a:r>
            <a:r>
              <a:rPr sz="2450" b="1" dirty="0">
                <a:solidFill>
                  <a:srgbClr val="FAF5EB"/>
                </a:solidFill>
                <a:latin typeface="Arial"/>
                <a:cs typeface="Arial"/>
              </a:rPr>
              <a:t>dolor sit</a:t>
            </a:r>
            <a:r>
              <a:rPr sz="2450" b="1" spc="-5" dirty="0">
                <a:solidFill>
                  <a:srgbClr val="FAF5EB"/>
                </a:solidFill>
                <a:latin typeface="Arial"/>
                <a:cs typeface="Arial"/>
              </a:rPr>
              <a:t> </a:t>
            </a:r>
            <a:r>
              <a:rPr sz="2450" b="1" spc="-10" dirty="0">
                <a:solidFill>
                  <a:srgbClr val="FAF5EB"/>
                </a:solidFill>
                <a:latin typeface="Arial"/>
                <a:cs typeface="Arial"/>
              </a:rPr>
              <a:t>amet, </a:t>
            </a:r>
            <a:r>
              <a:rPr sz="2450" b="1" dirty="0">
                <a:solidFill>
                  <a:srgbClr val="FAF5EB"/>
                </a:solidFill>
                <a:latin typeface="Arial"/>
                <a:cs typeface="Arial"/>
              </a:rPr>
              <a:t>consectetuer adipiscing</a:t>
            </a:r>
            <a:r>
              <a:rPr sz="2450" b="1" spc="5" dirty="0">
                <a:solidFill>
                  <a:srgbClr val="FAF5EB"/>
                </a:solidFill>
                <a:latin typeface="Arial"/>
                <a:cs typeface="Arial"/>
              </a:rPr>
              <a:t> </a:t>
            </a:r>
            <a:r>
              <a:rPr sz="2450" b="1" dirty="0">
                <a:solidFill>
                  <a:srgbClr val="FAF5EB"/>
                </a:solidFill>
                <a:latin typeface="Arial"/>
                <a:cs typeface="Arial"/>
              </a:rPr>
              <a:t>elit, sed </a:t>
            </a:r>
            <a:r>
              <a:rPr sz="2450" b="1" spc="-20" dirty="0">
                <a:solidFill>
                  <a:srgbClr val="FAF5EB"/>
                </a:solidFill>
                <a:latin typeface="Arial"/>
                <a:cs typeface="Arial"/>
              </a:rPr>
              <a:t>diam </a:t>
            </a:r>
            <a:r>
              <a:rPr sz="2450" b="1" dirty="0" err="1">
                <a:solidFill>
                  <a:srgbClr val="FAF5EB"/>
                </a:solidFill>
                <a:latin typeface="Arial"/>
                <a:cs typeface="Arial"/>
              </a:rPr>
              <a:t>nonummy</a:t>
            </a:r>
            <a:r>
              <a:rPr sz="2450" b="1" spc="15" dirty="0">
                <a:solidFill>
                  <a:srgbClr val="FAF5EB"/>
                </a:solidFill>
                <a:latin typeface="Arial"/>
                <a:cs typeface="Arial"/>
              </a:rPr>
              <a:t> </a:t>
            </a:r>
            <a:r>
              <a:rPr sz="2450" b="1" dirty="0" err="1">
                <a:solidFill>
                  <a:srgbClr val="FAF5EB"/>
                </a:solidFill>
                <a:latin typeface="Arial"/>
                <a:cs typeface="Arial"/>
              </a:rPr>
              <a:t>nibh</a:t>
            </a:r>
            <a:endParaRPr sz="2450" dirty="0">
              <a:latin typeface="Arial"/>
              <a:cs typeface="Arial"/>
            </a:endParaRPr>
          </a:p>
        </p:txBody>
      </p:sp>
    </p:spTree>
    <p:extLst>
      <p:ext uri="{BB962C8B-B14F-4D97-AF65-F5344CB8AC3E}">
        <p14:creationId xmlns:p14="http://schemas.microsoft.com/office/powerpoint/2010/main" val="1248782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object 6"/>
          <p:cNvSpPr/>
          <p:nvPr/>
        </p:nvSpPr>
        <p:spPr>
          <a:xfrm>
            <a:off x="12524320" y="2294623"/>
            <a:ext cx="0" cy="7122795"/>
          </a:xfrm>
          <a:custGeom>
            <a:avLst/>
            <a:gdLst/>
            <a:ahLst/>
            <a:cxnLst/>
            <a:rect l="l" t="t" r="r" b="b"/>
            <a:pathLst>
              <a:path h="7122795">
                <a:moveTo>
                  <a:pt x="0" y="0"/>
                </a:moveTo>
                <a:lnTo>
                  <a:pt x="0" y="7122599"/>
                </a:lnTo>
              </a:path>
            </a:pathLst>
          </a:custGeom>
          <a:ln w="20941">
            <a:solidFill>
              <a:srgbClr val="AC0A31"/>
            </a:solidFill>
          </a:ln>
        </p:spPr>
        <p:txBody>
          <a:bodyPr wrap="square" lIns="0" tIns="0" rIns="0" bIns="0" rtlCol="0"/>
          <a:lstStyle/>
          <a:p>
            <a:endParaRPr/>
          </a:p>
        </p:txBody>
      </p:sp>
      <p:sp>
        <p:nvSpPr>
          <p:cNvPr id="8" name="object 8"/>
          <p:cNvSpPr txBox="1"/>
          <p:nvPr/>
        </p:nvSpPr>
        <p:spPr>
          <a:xfrm>
            <a:off x="3245933" y="3212558"/>
            <a:ext cx="7988300" cy="6056630"/>
          </a:xfrm>
          <a:prstGeom prst="rect">
            <a:avLst/>
          </a:prstGeom>
        </p:spPr>
        <p:txBody>
          <a:bodyPr vert="horz" wrap="square" lIns="0" tIns="12065" rIns="0" bIns="0" rtlCol="0">
            <a:spAutoFit/>
          </a:bodyPr>
          <a:lstStyle/>
          <a:p>
            <a:pPr marL="12700" marR="5080">
              <a:lnSpc>
                <a:spcPct val="101000"/>
              </a:lnSpc>
              <a:spcBef>
                <a:spcPts val="95"/>
              </a:spcBef>
            </a:pPr>
            <a:r>
              <a:rPr sz="2450" dirty="0">
                <a:latin typeface="Arial"/>
                <a:cs typeface="Arial"/>
              </a:rPr>
              <a:t>Lorem</a:t>
            </a:r>
            <a:r>
              <a:rPr sz="2450" spc="35" dirty="0">
                <a:latin typeface="Arial"/>
                <a:cs typeface="Arial"/>
              </a:rPr>
              <a:t> </a:t>
            </a:r>
            <a:r>
              <a:rPr sz="2450" dirty="0">
                <a:latin typeface="Arial"/>
                <a:cs typeface="Arial"/>
              </a:rPr>
              <a:t>ipsum</a:t>
            </a:r>
            <a:r>
              <a:rPr sz="2450" spc="40" dirty="0">
                <a:latin typeface="Arial"/>
                <a:cs typeface="Arial"/>
              </a:rPr>
              <a:t> </a:t>
            </a:r>
            <a:r>
              <a:rPr sz="2450" dirty="0">
                <a:latin typeface="Arial"/>
                <a:cs typeface="Arial"/>
              </a:rPr>
              <a:t>dolor</a:t>
            </a:r>
            <a:r>
              <a:rPr sz="2450" spc="35" dirty="0">
                <a:latin typeface="Arial"/>
                <a:cs typeface="Arial"/>
              </a:rPr>
              <a:t> </a:t>
            </a:r>
            <a:r>
              <a:rPr sz="2450" dirty="0">
                <a:latin typeface="Arial"/>
                <a:cs typeface="Arial"/>
              </a:rPr>
              <a:t>sit</a:t>
            </a:r>
            <a:r>
              <a:rPr sz="2450" spc="40" dirty="0">
                <a:latin typeface="Arial"/>
                <a:cs typeface="Arial"/>
              </a:rPr>
              <a:t> </a:t>
            </a:r>
            <a:r>
              <a:rPr sz="2450" dirty="0">
                <a:latin typeface="Arial"/>
                <a:cs typeface="Arial"/>
              </a:rPr>
              <a:t>amet,</a:t>
            </a:r>
            <a:r>
              <a:rPr sz="2450" spc="35" dirty="0">
                <a:latin typeface="Arial"/>
                <a:cs typeface="Arial"/>
              </a:rPr>
              <a:t> </a:t>
            </a:r>
            <a:r>
              <a:rPr sz="2450" dirty="0">
                <a:latin typeface="Arial"/>
                <a:cs typeface="Arial"/>
              </a:rPr>
              <a:t>consectetuer</a:t>
            </a:r>
            <a:r>
              <a:rPr sz="2450" spc="40" dirty="0">
                <a:latin typeface="Arial"/>
                <a:cs typeface="Arial"/>
              </a:rPr>
              <a:t> </a:t>
            </a:r>
            <a:r>
              <a:rPr sz="2450" dirty="0">
                <a:latin typeface="Arial"/>
                <a:cs typeface="Arial"/>
              </a:rPr>
              <a:t>adipiscing</a:t>
            </a:r>
            <a:r>
              <a:rPr sz="2450" spc="35" dirty="0">
                <a:latin typeface="Arial"/>
                <a:cs typeface="Arial"/>
              </a:rPr>
              <a:t> </a:t>
            </a:r>
            <a:r>
              <a:rPr sz="2450" spc="-10" dirty="0">
                <a:latin typeface="Arial"/>
                <a:cs typeface="Arial"/>
              </a:rPr>
              <a:t>elit, </a:t>
            </a:r>
            <a:r>
              <a:rPr sz="2450" dirty="0">
                <a:latin typeface="Arial"/>
                <a:cs typeface="Arial"/>
              </a:rPr>
              <a:t>sed</a:t>
            </a:r>
            <a:r>
              <a:rPr sz="2450" spc="5" dirty="0">
                <a:latin typeface="Arial"/>
                <a:cs typeface="Arial"/>
              </a:rPr>
              <a:t> </a:t>
            </a:r>
            <a:r>
              <a:rPr sz="2450" dirty="0">
                <a:latin typeface="Arial"/>
                <a:cs typeface="Arial"/>
              </a:rPr>
              <a:t>diam</a:t>
            </a:r>
            <a:r>
              <a:rPr sz="2450" spc="15" dirty="0">
                <a:latin typeface="Arial"/>
                <a:cs typeface="Arial"/>
              </a:rPr>
              <a:t> </a:t>
            </a:r>
            <a:r>
              <a:rPr sz="2450" dirty="0">
                <a:latin typeface="Arial"/>
                <a:cs typeface="Arial"/>
              </a:rPr>
              <a:t>nonummy</a:t>
            </a:r>
            <a:r>
              <a:rPr sz="2450" spc="15" dirty="0">
                <a:latin typeface="Arial"/>
                <a:cs typeface="Arial"/>
              </a:rPr>
              <a:t> </a:t>
            </a:r>
            <a:r>
              <a:rPr sz="2450" dirty="0">
                <a:latin typeface="Arial"/>
                <a:cs typeface="Arial"/>
              </a:rPr>
              <a:t>nibh</a:t>
            </a:r>
            <a:r>
              <a:rPr sz="2450" spc="15" dirty="0">
                <a:latin typeface="Arial"/>
                <a:cs typeface="Arial"/>
              </a:rPr>
              <a:t> </a:t>
            </a:r>
            <a:r>
              <a:rPr sz="2450" dirty="0">
                <a:latin typeface="Arial"/>
                <a:cs typeface="Arial"/>
              </a:rPr>
              <a:t>euismod</a:t>
            </a:r>
            <a:r>
              <a:rPr sz="2450" spc="15" dirty="0">
                <a:latin typeface="Arial"/>
                <a:cs typeface="Arial"/>
              </a:rPr>
              <a:t> </a:t>
            </a:r>
            <a:r>
              <a:rPr sz="2450" dirty="0">
                <a:latin typeface="Arial"/>
                <a:cs typeface="Arial"/>
              </a:rPr>
              <a:t>tincidunt</a:t>
            </a:r>
            <a:r>
              <a:rPr sz="2450" spc="20" dirty="0">
                <a:latin typeface="Arial"/>
                <a:cs typeface="Arial"/>
              </a:rPr>
              <a:t> </a:t>
            </a:r>
            <a:r>
              <a:rPr sz="2450" dirty="0">
                <a:latin typeface="Arial"/>
                <a:cs typeface="Arial"/>
              </a:rPr>
              <a:t>ut</a:t>
            </a:r>
            <a:r>
              <a:rPr sz="2450" spc="15" dirty="0">
                <a:latin typeface="Arial"/>
                <a:cs typeface="Arial"/>
              </a:rPr>
              <a:t> </a:t>
            </a:r>
            <a:r>
              <a:rPr sz="2450" spc="-10" dirty="0">
                <a:latin typeface="Arial"/>
                <a:cs typeface="Arial"/>
              </a:rPr>
              <a:t>laoreet </a:t>
            </a:r>
            <a:r>
              <a:rPr sz="2450" dirty="0">
                <a:latin typeface="Arial"/>
                <a:cs typeface="Arial"/>
              </a:rPr>
              <a:t>dolore</a:t>
            </a:r>
            <a:r>
              <a:rPr sz="2450" spc="15" dirty="0">
                <a:latin typeface="Arial"/>
                <a:cs typeface="Arial"/>
              </a:rPr>
              <a:t> </a:t>
            </a:r>
            <a:r>
              <a:rPr sz="2450" dirty="0">
                <a:latin typeface="Arial"/>
                <a:cs typeface="Arial"/>
              </a:rPr>
              <a:t>magna</a:t>
            </a:r>
            <a:r>
              <a:rPr sz="2450" spc="20" dirty="0">
                <a:latin typeface="Arial"/>
                <a:cs typeface="Arial"/>
              </a:rPr>
              <a:t> </a:t>
            </a:r>
            <a:r>
              <a:rPr sz="2450" dirty="0">
                <a:latin typeface="Arial"/>
                <a:cs typeface="Arial"/>
              </a:rPr>
              <a:t>aliquam</a:t>
            </a:r>
            <a:r>
              <a:rPr sz="2450" spc="25" dirty="0">
                <a:latin typeface="Arial"/>
                <a:cs typeface="Arial"/>
              </a:rPr>
              <a:t> </a:t>
            </a:r>
            <a:r>
              <a:rPr sz="2450" dirty="0">
                <a:latin typeface="Arial"/>
                <a:cs typeface="Arial"/>
              </a:rPr>
              <a:t>erat</a:t>
            </a:r>
            <a:r>
              <a:rPr sz="2450" spc="25" dirty="0">
                <a:latin typeface="Arial"/>
                <a:cs typeface="Arial"/>
              </a:rPr>
              <a:t> </a:t>
            </a:r>
            <a:r>
              <a:rPr sz="2450" dirty="0">
                <a:latin typeface="Arial"/>
                <a:cs typeface="Arial"/>
              </a:rPr>
              <a:t>volutpat.</a:t>
            </a:r>
            <a:r>
              <a:rPr sz="2450" spc="25" dirty="0">
                <a:latin typeface="Arial"/>
                <a:cs typeface="Arial"/>
              </a:rPr>
              <a:t> </a:t>
            </a:r>
            <a:r>
              <a:rPr sz="2450" dirty="0">
                <a:latin typeface="Arial"/>
                <a:cs typeface="Arial"/>
              </a:rPr>
              <a:t>Ut</a:t>
            </a:r>
            <a:r>
              <a:rPr sz="2450" spc="20" dirty="0">
                <a:latin typeface="Arial"/>
                <a:cs typeface="Arial"/>
              </a:rPr>
              <a:t> </a:t>
            </a:r>
            <a:r>
              <a:rPr sz="2450" dirty="0">
                <a:latin typeface="Arial"/>
                <a:cs typeface="Arial"/>
              </a:rPr>
              <a:t>wisi</a:t>
            </a:r>
            <a:r>
              <a:rPr sz="2450" spc="25" dirty="0">
                <a:latin typeface="Arial"/>
                <a:cs typeface="Arial"/>
              </a:rPr>
              <a:t> </a:t>
            </a:r>
            <a:r>
              <a:rPr sz="2450" dirty="0">
                <a:latin typeface="Arial"/>
                <a:cs typeface="Arial"/>
              </a:rPr>
              <a:t>enim</a:t>
            </a:r>
            <a:r>
              <a:rPr sz="2450" spc="25" dirty="0">
                <a:latin typeface="Arial"/>
                <a:cs typeface="Arial"/>
              </a:rPr>
              <a:t> </a:t>
            </a:r>
            <a:r>
              <a:rPr sz="2450" spc="-25" dirty="0">
                <a:latin typeface="Arial"/>
                <a:cs typeface="Arial"/>
              </a:rPr>
              <a:t>ad </a:t>
            </a:r>
            <a:r>
              <a:rPr sz="2450" dirty="0">
                <a:latin typeface="Arial"/>
                <a:cs typeface="Arial"/>
              </a:rPr>
              <a:t>minim</a:t>
            </a:r>
            <a:r>
              <a:rPr sz="2450" spc="15" dirty="0">
                <a:latin typeface="Arial"/>
                <a:cs typeface="Arial"/>
              </a:rPr>
              <a:t> </a:t>
            </a:r>
            <a:r>
              <a:rPr sz="2450" dirty="0">
                <a:latin typeface="Arial"/>
                <a:cs typeface="Arial"/>
              </a:rPr>
              <a:t>veniam,</a:t>
            </a:r>
            <a:r>
              <a:rPr sz="2450" spc="15" dirty="0">
                <a:latin typeface="Arial"/>
                <a:cs typeface="Arial"/>
              </a:rPr>
              <a:t> </a:t>
            </a:r>
            <a:r>
              <a:rPr sz="2450" dirty="0">
                <a:latin typeface="Arial"/>
                <a:cs typeface="Arial"/>
              </a:rPr>
              <a:t>quis</a:t>
            </a:r>
            <a:r>
              <a:rPr sz="2450" spc="15" dirty="0">
                <a:latin typeface="Arial"/>
                <a:cs typeface="Arial"/>
              </a:rPr>
              <a:t> </a:t>
            </a:r>
            <a:r>
              <a:rPr sz="2450" dirty="0">
                <a:latin typeface="Arial"/>
                <a:cs typeface="Arial"/>
              </a:rPr>
              <a:t>nostrud</a:t>
            </a:r>
            <a:r>
              <a:rPr sz="2450" spc="15" dirty="0">
                <a:latin typeface="Arial"/>
                <a:cs typeface="Arial"/>
              </a:rPr>
              <a:t> </a:t>
            </a:r>
            <a:r>
              <a:rPr sz="2450" dirty="0">
                <a:latin typeface="Arial"/>
                <a:cs typeface="Arial"/>
              </a:rPr>
              <a:t>exerci</a:t>
            </a:r>
            <a:r>
              <a:rPr sz="2450" spc="15" dirty="0">
                <a:latin typeface="Arial"/>
                <a:cs typeface="Arial"/>
              </a:rPr>
              <a:t> </a:t>
            </a:r>
            <a:r>
              <a:rPr sz="2450" dirty="0">
                <a:latin typeface="Arial"/>
                <a:cs typeface="Arial"/>
              </a:rPr>
              <a:t>tation</a:t>
            </a:r>
            <a:r>
              <a:rPr sz="2450" spc="15" dirty="0">
                <a:latin typeface="Arial"/>
                <a:cs typeface="Arial"/>
              </a:rPr>
              <a:t> </a:t>
            </a:r>
            <a:r>
              <a:rPr sz="2450" spc="-10" dirty="0">
                <a:latin typeface="Arial"/>
                <a:cs typeface="Arial"/>
              </a:rPr>
              <a:t>ullamcorper </a:t>
            </a:r>
            <a:r>
              <a:rPr sz="2450" dirty="0">
                <a:latin typeface="Arial"/>
                <a:cs typeface="Arial"/>
              </a:rPr>
              <a:t>suscipit lobortis nisl ut</a:t>
            </a:r>
            <a:r>
              <a:rPr sz="2450" spc="5" dirty="0">
                <a:latin typeface="Arial"/>
                <a:cs typeface="Arial"/>
              </a:rPr>
              <a:t> </a:t>
            </a:r>
            <a:r>
              <a:rPr sz="2450" dirty="0">
                <a:latin typeface="Arial"/>
                <a:cs typeface="Arial"/>
              </a:rPr>
              <a:t>aliquip</a:t>
            </a:r>
            <a:r>
              <a:rPr sz="2450" spc="-5" dirty="0">
                <a:latin typeface="Arial"/>
                <a:cs typeface="Arial"/>
              </a:rPr>
              <a:t> </a:t>
            </a:r>
            <a:r>
              <a:rPr sz="2450" dirty="0">
                <a:latin typeface="Arial"/>
                <a:cs typeface="Arial"/>
              </a:rPr>
              <a:t>ex</a:t>
            </a:r>
            <a:r>
              <a:rPr sz="2450" spc="5" dirty="0">
                <a:latin typeface="Arial"/>
                <a:cs typeface="Arial"/>
              </a:rPr>
              <a:t> </a:t>
            </a:r>
            <a:r>
              <a:rPr sz="2450" dirty="0">
                <a:latin typeface="Arial"/>
                <a:cs typeface="Arial"/>
              </a:rPr>
              <a:t>ea </a:t>
            </a:r>
            <a:r>
              <a:rPr sz="2450" spc="-10" dirty="0">
                <a:latin typeface="Arial"/>
                <a:cs typeface="Arial"/>
              </a:rPr>
              <a:t>commodo  </a:t>
            </a:r>
            <a:r>
              <a:rPr sz="2450" dirty="0">
                <a:latin typeface="Arial"/>
                <a:cs typeface="Arial"/>
              </a:rPr>
              <a:t>consequat.</a:t>
            </a:r>
            <a:r>
              <a:rPr sz="2450" spc="35" dirty="0">
                <a:latin typeface="Arial"/>
                <a:cs typeface="Arial"/>
              </a:rPr>
              <a:t> </a:t>
            </a:r>
            <a:r>
              <a:rPr sz="2450" dirty="0">
                <a:latin typeface="Arial"/>
                <a:cs typeface="Arial"/>
              </a:rPr>
              <a:t>Duis</a:t>
            </a:r>
            <a:r>
              <a:rPr sz="2450" spc="40" dirty="0">
                <a:latin typeface="Arial"/>
                <a:cs typeface="Arial"/>
              </a:rPr>
              <a:t> </a:t>
            </a:r>
            <a:r>
              <a:rPr sz="2450" dirty="0">
                <a:latin typeface="Arial"/>
                <a:cs typeface="Arial"/>
              </a:rPr>
              <a:t>autem</a:t>
            </a:r>
            <a:r>
              <a:rPr sz="2450" spc="35" dirty="0">
                <a:latin typeface="Arial"/>
                <a:cs typeface="Arial"/>
              </a:rPr>
              <a:t> </a:t>
            </a:r>
            <a:r>
              <a:rPr sz="2450" dirty="0">
                <a:latin typeface="Arial"/>
                <a:cs typeface="Arial"/>
              </a:rPr>
              <a:t>vel</a:t>
            </a:r>
            <a:r>
              <a:rPr sz="2450" spc="40" dirty="0">
                <a:latin typeface="Arial"/>
                <a:cs typeface="Arial"/>
              </a:rPr>
              <a:t> </a:t>
            </a:r>
            <a:r>
              <a:rPr sz="2450" dirty="0">
                <a:latin typeface="Arial"/>
                <a:cs typeface="Arial"/>
              </a:rPr>
              <a:t>eum</a:t>
            </a:r>
            <a:r>
              <a:rPr sz="2450" spc="35" dirty="0">
                <a:latin typeface="Arial"/>
                <a:cs typeface="Arial"/>
              </a:rPr>
              <a:t> </a:t>
            </a:r>
            <a:r>
              <a:rPr sz="2450" dirty="0">
                <a:latin typeface="Arial"/>
                <a:cs typeface="Arial"/>
              </a:rPr>
              <a:t>iriure</a:t>
            </a:r>
            <a:r>
              <a:rPr sz="2450" spc="40" dirty="0">
                <a:latin typeface="Arial"/>
                <a:cs typeface="Arial"/>
              </a:rPr>
              <a:t> </a:t>
            </a:r>
            <a:r>
              <a:rPr sz="2450" dirty="0">
                <a:latin typeface="Arial"/>
                <a:cs typeface="Arial"/>
              </a:rPr>
              <a:t>dolor</a:t>
            </a:r>
            <a:r>
              <a:rPr sz="2450" spc="35" dirty="0">
                <a:latin typeface="Arial"/>
                <a:cs typeface="Arial"/>
              </a:rPr>
              <a:t> </a:t>
            </a:r>
            <a:r>
              <a:rPr sz="2450" dirty="0">
                <a:latin typeface="Arial"/>
                <a:cs typeface="Arial"/>
              </a:rPr>
              <a:t>in</a:t>
            </a:r>
            <a:r>
              <a:rPr sz="2450" spc="40" dirty="0">
                <a:latin typeface="Arial"/>
                <a:cs typeface="Arial"/>
              </a:rPr>
              <a:t> </a:t>
            </a:r>
            <a:r>
              <a:rPr sz="2450" dirty="0">
                <a:latin typeface="Arial"/>
                <a:cs typeface="Arial"/>
              </a:rPr>
              <a:t>hendrerit</a:t>
            </a:r>
            <a:r>
              <a:rPr sz="2450" spc="35" dirty="0">
                <a:latin typeface="Arial"/>
                <a:cs typeface="Arial"/>
              </a:rPr>
              <a:t> </a:t>
            </a:r>
            <a:r>
              <a:rPr sz="2450" spc="-25" dirty="0">
                <a:latin typeface="Arial"/>
                <a:cs typeface="Arial"/>
              </a:rPr>
              <a:t>in </a:t>
            </a:r>
            <a:r>
              <a:rPr sz="2450" dirty="0">
                <a:latin typeface="Arial"/>
                <a:cs typeface="Arial"/>
              </a:rPr>
              <a:t>vulputate</a:t>
            </a:r>
            <a:r>
              <a:rPr sz="2450" spc="10" dirty="0">
                <a:latin typeface="Arial"/>
                <a:cs typeface="Arial"/>
              </a:rPr>
              <a:t> </a:t>
            </a:r>
            <a:r>
              <a:rPr sz="2450" dirty="0">
                <a:latin typeface="Arial"/>
                <a:cs typeface="Arial"/>
              </a:rPr>
              <a:t>velit</a:t>
            </a:r>
            <a:r>
              <a:rPr sz="2450" spc="25" dirty="0">
                <a:latin typeface="Arial"/>
                <a:cs typeface="Arial"/>
              </a:rPr>
              <a:t> </a:t>
            </a:r>
            <a:r>
              <a:rPr sz="2450" dirty="0">
                <a:latin typeface="Arial"/>
                <a:cs typeface="Arial"/>
              </a:rPr>
              <a:t>esse</a:t>
            </a:r>
            <a:r>
              <a:rPr sz="2450" spc="20" dirty="0">
                <a:latin typeface="Arial"/>
                <a:cs typeface="Arial"/>
              </a:rPr>
              <a:t> </a:t>
            </a:r>
            <a:r>
              <a:rPr sz="2450" dirty="0">
                <a:latin typeface="Arial"/>
                <a:cs typeface="Arial"/>
              </a:rPr>
              <a:t>molestie</a:t>
            </a:r>
            <a:r>
              <a:rPr sz="2450" spc="25" dirty="0">
                <a:latin typeface="Arial"/>
                <a:cs typeface="Arial"/>
              </a:rPr>
              <a:t> </a:t>
            </a:r>
            <a:r>
              <a:rPr sz="2450" dirty="0">
                <a:latin typeface="Arial"/>
                <a:cs typeface="Arial"/>
              </a:rPr>
              <a:t>consequat,</a:t>
            </a:r>
            <a:r>
              <a:rPr sz="2450" spc="20" dirty="0">
                <a:latin typeface="Arial"/>
                <a:cs typeface="Arial"/>
              </a:rPr>
              <a:t> </a:t>
            </a:r>
            <a:r>
              <a:rPr sz="2450" dirty="0">
                <a:latin typeface="Arial"/>
                <a:cs typeface="Arial"/>
              </a:rPr>
              <a:t>vel</a:t>
            </a:r>
            <a:r>
              <a:rPr sz="2450" spc="20" dirty="0">
                <a:latin typeface="Arial"/>
                <a:cs typeface="Arial"/>
              </a:rPr>
              <a:t> </a:t>
            </a:r>
            <a:r>
              <a:rPr sz="2450" dirty="0">
                <a:latin typeface="Arial"/>
                <a:cs typeface="Arial"/>
              </a:rPr>
              <a:t>illum</a:t>
            </a:r>
            <a:r>
              <a:rPr sz="2450" spc="25" dirty="0">
                <a:latin typeface="Arial"/>
                <a:cs typeface="Arial"/>
              </a:rPr>
              <a:t> </a:t>
            </a:r>
            <a:r>
              <a:rPr sz="2450" spc="-10" dirty="0">
                <a:latin typeface="Arial"/>
                <a:cs typeface="Arial"/>
              </a:rPr>
              <a:t>dolore </a:t>
            </a:r>
            <a:r>
              <a:rPr sz="2450" dirty="0">
                <a:latin typeface="Arial"/>
                <a:cs typeface="Arial"/>
              </a:rPr>
              <a:t>eu</a:t>
            </a:r>
            <a:r>
              <a:rPr sz="2450" spc="10" dirty="0">
                <a:latin typeface="Arial"/>
                <a:cs typeface="Arial"/>
              </a:rPr>
              <a:t> </a:t>
            </a:r>
            <a:r>
              <a:rPr sz="2450" dirty="0">
                <a:latin typeface="Arial"/>
                <a:cs typeface="Arial"/>
              </a:rPr>
              <a:t>feugiat</a:t>
            </a:r>
            <a:r>
              <a:rPr sz="2450" spc="20" dirty="0">
                <a:latin typeface="Arial"/>
                <a:cs typeface="Arial"/>
              </a:rPr>
              <a:t> </a:t>
            </a:r>
            <a:r>
              <a:rPr sz="2450" dirty="0">
                <a:latin typeface="Arial"/>
                <a:cs typeface="Arial"/>
              </a:rPr>
              <a:t>nulla</a:t>
            </a:r>
            <a:r>
              <a:rPr sz="2450" spc="20" dirty="0">
                <a:latin typeface="Arial"/>
                <a:cs typeface="Arial"/>
              </a:rPr>
              <a:t> </a:t>
            </a:r>
            <a:r>
              <a:rPr sz="2450" dirty="0">
                <a:latin typeface="Arial"/>
                <a:cs typeface="Arial"/>
              </a:rPr>
              <a:t>facilisis</a:t>
            </a:r>
            <a:r>
              <a:rPr sz="2450" spc="20" dirty="0">
                <a:latin typeface="Arial"/>
                <a:cs typeface="Arial"/>
              </a:rPr>
              <a:t> </a:t>
            </a:r>
            <a:r>
              <a:rPr sz="2450" dirty="0">
                <a:latin typeface="Arial"/>
                <a:cs typeface="Arial"/>
              </a:rPr>
              <a:t>at</a:t>
            </a:r>
            <a:r>
              <a:rPr sz="2450" spc="20" dirty="0">
                <a:latin typeface="Arial"/>
                <a:cs typeface="Arial"/>
              </a:rPr>
              <a:t> </a:t>
            </a:r>
            <a:r>
              <a:rPr sz="2450" dirty="0">
                <a:latin typeface="Arial"/>
                <a:cs typeface="Arial"/>
              </a:rPr>
              <a:t>vero</a:t>
            </a:r>
            <a:r>
              <a:rPr sz="2450" spc="25" dirty="0">
                <a:latin typeface="Arial"/>
                <a:cs typeface="Arial"/>
              </a:rPr>
              <a:t> </a:t>
            </a:r>
            <a:r>
              <a:rPr sz="2450" dirty="0">
                <a:latin typeface="Arial"/>
                <a:cs typeface="Arial"/>
              </a:rPr>
              <a:t>eros</a:t>
            </a:r>
            <a:r>
              <a:rPr sz="2450" spc="20" dirty="0">
                <a:latin typeface="Arial"/>
                <a:cs typeface="Arial"/>
              </a:rPr>
              <a:t> </a:t>
            </a:r>
            <a:r>
              <a:rPr sz="2450" dirty="0">
                <a:latin typeface="Arial"/>
                <a:cs typeface="Arial"/>
              </a:rPr>
              <a:t>et</a:t>
            </a:r>
            <a:r>
              <a:rPr sz="2450" spc="20" dirty="0">
                <a:latin typeface="Arial"/>
                <a:cs typeface="Arial"/>
              </a:rPr>
              <a:t> </a:t>
            </a:r>
            <a:r>
              <a:rPr sz="2450" dirty="0">
                <a:latin typeface="Arial"/>
                <a:cs typeface="Arial"/>
              </a:rPr>
              <a:t>accumsan</a:t>
            </a:r>
            <a:r>
              <a:rPr sz="2450" spc="20" dirty="0">
                <a:latin typeface="Arial"/>
                <a:cs typeface="Arial"/>
              </a:rPr>
              <a:t> </a:t>
            </a:r>
            <a:r>
              <a:rPr sz="2450" dirty="0">
                <a:latin typeface="Arial"/>
                <a:cs typeface="Arial"/>
              </a:rPr>
              <a:t>et</a:t>
            </a:r>
            <a:r>
              <a:rPr sz="2450" spc="20" dirty="0">
                <a:latin typeface="Arial"/>
                <a:cs typeface="Arial"/>
              </a:rPr>
              <a:t> </a:t>
            </a:r>
            <a:r>
              <a:rPr sz="2450" spc="-10" dirty="0">
                <a:latin typeface="Arial"/>
                <a:cs typeface="Arial"/>
              </a:rPr>
              <a:t>iusto </a:t>
            </a:r>
            <a:r>
              <a:rPr sz="2450" dirty="0">
                <a:latin typeface="Arial"/>
                <a:cs typeface="Arial"/>
              </a:rPr>
              <a:t>odio</a:t>
            </a:r>
            <a:r>
              <a:rPr sz="2450" spc="15" dirty="0">
                <a:latin typeface="Arial"/>
                <a:cs typeface="Arial"/>
              </a:rPr>
              <a:t> </a:t>
            </a:r>
            <a:r>
              <a:rPr sz="2450" dirty="0">
                <a:latin typeface="Arial"/>
                <a:cs typeface="Arial"/>
              </a:rPr>
              <a:t>dignissim</a:t>
            </a:r>
            <a:r>
              <a:rPr sz="2450" spc="25" dirty="0">
                <a:latin typeface="Arial"/>
                <a:cs typeface="Arial"/>
              </a:rPr>
              <a:t> </a:t>
            </a:r>
            <a:r>
              <a:rPr sz="2450" dirty="0">
                <a:latin typeface="Arial"/>
                <a:cs typeface="Arial"/>
              </a:rPr>
              <a:t>qui</a:t>
            </a:r>
            <a:r>
              <a:rPr sz="2450" spc="25" dirty="0">
                <a:latin typeface="Arial"/>
                <a:cs typeface="Arial"/>
              </a:rPr>
              <a:t> </a:t>
            </a:r>
            <a:r>
              <a:rPr sz="2450" dirty="0">
                <a:latin typeface="Arial"/>
                <a:cs typeface="Arial"/>
              </a:rPr>
              <a:t>blandit</a:t>
            </a:r>
            <a:r>
              <a:rPr sz="2450" spc="25" dirty="0">
                <a:latin typeface="Arial"/>
                <a:cs typeface="Arial"/>
              </a:rPr>
              <a:t> </a:t>
            </a:r>
            <a:r>
              <a:rPr sz="2450" dirty="0">
                <a:latin typeface="Arial"/>
                <a:cs typeface="Arial"/>
              </a:rPr>
              <a:t>praesent</a:t>
            </a:r>
            <a:r>
              <a:rPr sz="2450" spc="30" dirty="0">
                <a:latin typeface="Arial"/>
                <a:cs typeface="Arial"/>
              </a:rPr>
              <a:t> </a:t>
            </a:r>
            <a:r>
              <a:rPr sz="2450" dirty="0">
                <a:latin typeface="Arial"/>
                <a:cs typeface="Arial"/>
              </a:rPr>
              <a:t>luptatum</a:t>
            </a:r>
            <a:r>
              <a:rPr sz="2450" spc="25" dirty="0">
                <a:latin typeface="Arial"/>
                <a:cs typeface="Arial"/>
              </a:rPr>
              <a:t> </a:t>
            </a:r>
            <a:r>
              <a:rPr sz="2450" dirty="0">
                <a:latin typeface="Arial"/>
                <a:cs typeface="Arial"/>
              </a:rPr>
              <a:t>zzril</a:t>
            </a:r>
            <a:r>
              <a:rPr sz="2450" spc="25" dirty="0">
                <a:latin typeface="Arial"/>
                <a:cs typeface="Arial"/>
              </a:rPr>
              <a:t> </a:t>
            </a:r>
            <a:r>
              <a:rPr sz="2450" spc="-10" dirty="0">
                <a:latin typeface="Arial"/>
                <a:cs typeface="Arial"/>
              </a:rPr>
              <a:t>delenit </a:t>
            </a:r>
            <a:r>
              <a:rPr sz="2450" dirty="0">
                <a:latin typeface="Arial"/>
                <a:cs typeface="Arial"/>
              </a:rPr>
              <a:t>augue duis</a:t>
            </a:r>
            <a:r>
              <a:rPr sz="2450" spc="10" dirty="0">
                <a:latin typeface="Arial"/>
                <a:cs typeface="Arial"/>
              </a:rPr>
              <a:t> </a:t>
            </a:r>
            <a:r>
              <a:rPr sz="2450" dirty="0">
                <a:latin typeface="Arial"/>
                <a:cs typeface="Arial"/>
              </a:rPr>
              <a:t>dolore</a:t>
            </a:r>
            <a:r>
              <a:rPr sz="2450" spc="5" dirty="0">
                <a:latin typeface="Arial"/>
                <a:cs typeface="Arial"/>
              </a:rPr>
              <a:t> </a:t>
            </a:r>
            <a:r>
              <a:rPr sz="2450" dirty="0">
                <a:latin typeface="Arial"/>
                <a:cs typeface="Arial"/>
              </a:rPr>
              <a:t>te</a:t>
            </a:r>
            <a:r>
              <a:rPr sz="2450" spc="10" dirty="0">
                <a:latin typeface="Arial"/>
                <a:cs typeface="Arial"/>
              </a:rPr>
              <a:t> </a:t>
            </a:r>
            <a:r>
              <a:rPr sz="2450" dirty="0">
                <a:latin typeface="Arial"/>
                <a:cs typeface="Arial"/>
              </a:rPr>
              <a:t>feugait</a:t>
            </a:r>
            <a:r>
              <a:rPr sz="2450" spc="10" dirty="0">
                <a:latin typeface="Arial"/>
                <a:cs typeface="Arial"/>
              </a:rPr>
              <a:t> </a:t>
            </a:r>
            <a:r>
              <a:rPr sz="2450" dirty="0">
                <a:latin typeface="Arial"/>
                <a:cs typeface="Arial"/>
              </a:rPr>
              <a:t>nulla</a:t>
            </a:r>
            <a:r>
              <a:rPr sz="2450" spc="10" dirty="0">
                <a:latin typeface="Arial"/>
                <a:cs typeface="Arial"/>
              </a:rPr>
              <a:t> </a:t>
            </a:r>
            <a:r>
              <a:rPr sz="2450" spc="-10" dirty="0">
                <a:latin typeface="Arial"/>
                <a:cs typeface="Arial"/>
              </a:rPr>
              <a:t>facilisi.</a:t>
            </a:r>
            <a:endParaRPr sz="2450" dirty="0">
              <a:latin typeface="Arial"/>
              <a:cs typeface="Arial"/>
            </a:endParaRPr>
          </a:p>
          <a:p>
            <a:pPr marL="12700" marR="57785">
              <a:lnSpc>
                <a:spcPts val="2970"/>
              </a:lnSpc>
              <a:spcBef>
                <a:spcPts val="90"/>
              </a:spcBef>
            </a:pPr>
            <a:r>
              <a:rPr sz="2450" dirty="0">
                <a:latin typeface="Arial"/>
                <a:cs typeface="Arial"/>
              </a:rPr>
              <a:t>Lorem</a:t>
            </a:r>
            <a:r>
              <a:rPr sz="2450" spc="15" dirty="0">
                <a:latin typeface="Arial"/>
                <a:cs typeface="Arial"/>
              </a:rPr>
              <a:t> </a:t>
            </a:r>
            <a:r>
              <a:rPr sz="2450" dirty="0">
                <a:latin typeface="Arial"/>
                <a:cs typeface="Arial"/>
              </a:rPr>
              <a:t>ipsum</a:t>
            </a:r>
            <a:r>
              <a:rPr sz="2450" spc="30" dirty="0">
                <a:latin typeface="Arial"/>
                <a:cs typeface="Arial"/>
              </a:rPr>
              <a:t> </a:t>
            </a:r>
            <a:r>
              <a:rPr sz="2450" dirty="0">
                <a:latin typeface="Arial"/>
                <a:cs typeface="Arial"/>
              </a:rPr>
              <a:t>dolor</a:t>
            </a:r>
            <a:r>
              <a:rPr sz="2450" spc="25" dirty="0">
                <a:latin typeface="Arial"/>
                <a:cs typeface="Arial"/>
              </a:rPr>
              <a:t> </a:t>
            </a:r>
            <a:r>
              <a:rPr sz="2450" dirty="0">
                <a:latin typeface="Arial"/>
                <a:cs typeface="Arial"/>
              </a:rPr>
              <a:t>sit</a:t>
            </a:r>
            <a:r>
              <a:rPr sz="2450" spc="25" dirty="0">
                <a:latin typeface="Arial"/>
                <a:cs typeface="Arial"/>
              </a:rPr>
              <a:t> </a:t>
            </a:r>
            <a:r>
              <a:rPr sz="2450" dirty="0">
                <a:latin typeface="Arial"/>
                <a:cs typeface="Arial"/>
              </a:rPr>
              <a:t>amet,</a:t>
            </a:r>
            <a:r>
              <a:rPr sz="2450" spc="30" dirty="0">
                <a:latin typeface="Arial"/>
                <a:cs typeface="Arial"/>
              </a:rPr>
              <a:t> </a:t>
            </a:r>
            <a:r>
              <a:rPr sz="2450" dirty="0">
                <a:latin typeface="Arial"/>
                <a:cs typeface="Arial"/>
              </a:rPr>
              <a:t>cons</a:t>
            </a:r>
            <a:r>
              <a:rPr sz="2450" spc="25" dirty="0">
                <a:latin typeface="Arial"/>
                <a:cs typeface="Arial"/>
              </a:rPr>
              <a:t> </a:t>
            </a:r>
            <a:r>
              <a:rPr sz="2450" dirty="0">
                <a:latin typeface="Arial"/>
                <a:cs typeface="Arial"/>
              </a:rPr>
              <a:t>ectetuer</a:t>
            </a:r>
            <a:r>
              <a:rPr sz="2450" spc="25" dirty="0">
                <a:latin typeface="Arial"/>
                <a:cs typeface="Arial"/>
              </a:rPr>
              <a:t> </a:t>
            </a:r>
            <a:r>
              <a:rPr sz="2450" dirty="0">
                <a:latin typeface="Arial"/>
                <a:cs typeface="Arial"/>
              </a:rPr>
              <a:t>adipiscing</a:t>
            </a:r>
            <a:r>
              <a:rPr sz="2450" spc="30" dirty="0">
                <a:latin typeface="Arial"/>
                <a:cs typeface="Arial"/>
              </a:rPr>
              <a:t> </a:t>
            </a:r>
            <a:r>
              <a:rPr sz="2450" spc="-10" dirty="0">
                <a:latin typeface="Arial"/>
                <a:cs typeface="Arial"/>
              </a:rPr>
              <a:t>elit, </a:t>
            </a:r>
            <a:r>
              <a:rPr sz="2450" dirty="0">
                <a:latin typeface="Arial"/>
                <a:cs typeface="Arial"/>
              </a:rPr>
              <a:t>sed</a:t>
            </a:r>
            <a:r>
              <a:rPr sz="2450" spc="5" dirty="0">
                <a:latin typeface="Arial"/>
                <a:cs typeface="Arial"/>
              </a:rPr>
              <a:t> </a:t>
            </a:r>
            <a:r>
              <a:rPr sz="2450" dirty="0">
                <a:latin typeface="Arial"/>
                <a:cs typeface="Arial"/>
              </a:rPr>
              <a:t>diam</a:t>
            </a:r>
            <a:r>
              <a:rPr sz="2450" spc="15" dirty="0">
                <a:latin typeface="Arial"/>
                <a:cs typeface="Arial"/>
              </a:rPr>
              <a:t> </a:t>
            </a:r>
            <a:r>
              <a:rPr sz="2450" dirty="0">
                <a:latin typeface="Arial"/>
                <a:cs typeface="Arial"/>
              </a:rPr>
              <a:t>nonummy</a:t>
            </a:r>
            <a:r>
              <a:rPr sz="2450" spc="15" dirty="0">
                <a:latin typeface="Arial"/>
                <a:cs typeface="Arial"/>
              </a:rPr>
              <a:t> </a:t>
            </a:r>
            <a:r>
              <a:rPr sz="2450" dirty="0">
                <a:latin typeface="Arial"/>
                <a:cs typeface="Arial"/>
              </a:rPr>
              <a:t>nibh</a:t>
            </a:r>
            <a:r>
              <a:rPr sz="2450" spc="15" dirty="0">
                <a:latin typeface="Arial"/>
                <a:cs typeface="Arial"/>
              </a:rPr>
              <a:t> </a:t>
            </a:r>
            <a:r>
              <a:rPr sz="2450" dirty="0">
                <a:latin typeface="Arial"/>
                <a:cs typeface="Arial"/>
              </a:rPr>
              <a:t>euismod</a:t>
            </a:r>
            <a:r>
              <a:rPr sz="2450" spc="15" dirty="0">
                <a:latin typeface="Arial"/>
                <a:cs typeface="Arial"/>
              </a:rPr>
              <a:t> </a:t>
            </a:r>
            <a:r>
              <a:rPr sz="2450" dirty="0">
                <a:latin typeface="Arial"/>
                <a:cs typeface="Arial"/>
              </a:rPr>
              <a:t>tincidunt</a:t>
            </a:r>
            <a:r>
              <a:rPr sz="2450" spc="20" dirty="0">
                <a:latin typeface="Arial"/>
                <a:cs typeface="Arial"/>
              </a:rPr>
              <a:t> </a:t>
            </a:r>
            <a:r>
              <a:rPr sz="2450" dirty="0">
                <a:latin typeface="Arial"/>
                <a:cs typeface="Arial"/>
              </a:rPr>
              <a:t>ut</a:t>
            </a:r>
            <a:r>
              <a:rPr sz="2450" spc="15" dirty="0">
                <a:latin typeface="Arial"/>
                <a:cs typeface="Arial"/>
              </a:rPr>
              <a:t> </a:t>
            </a:r>
            <a:r>
              <a:rPr sz="2450" spc="-10" dirty="0">
                <a:latin typeface="Arial"/>
                <a:cs typeface="Arial"/>
              </a:rPr>
              <a:t>laoreet </a:t>
            </a:r>
            <a:r>
              <a:rPr sz="2450" dirty="0">
                <a:latin typeface="Arial"/>
                <a:cs typeface="Arial"/>
              </a:rPr>
              <a:t>dolore</a:t>
            </a:r>
            <a:r>
              <a:rPr sz="2450" spc="15" dirty="0">
                <a:latin typeface="Arial"/>
                <a:cs typeface="Arial"/>
              </a:rPr>
              <a:t> </a:t>
            </a:r>
            <a:r>
              <a:rPr sz="2450" dirty="0">
                <a:latin typeface="Arial"/>
                <a:cs typeface="Arial"/>
              </a:rPr>
              <a:t>magna</a:t>
            </a:r>
            <a:r>
              <a:rPr sz="2450" spc="20" dirty="0">
                <a:latin typeface="Arial"/>
                <a:cs typeface="Arial"/>
              </a:rPr>
              <a:t> </a:t>
            </a:r>
            <a:r>
              <a:rPr sz="2450" dirty="0">
                <a:latin typeface="Arial"/>
                <a:cs typeface="Arial"/>
              </a:rPr>
              <a:t>aliquam</a:t>
            </a:r>
            <a:r>
              <a:rPr sz="2450" spc="25" dirty="0">
                <a:latin typeface="Arial"/>
                <a:cs typeface="Arial"/>
              </a:rPr>
              <a:t> </a:t>
            </a:r>
            <a:r>
              <a:rPr sz="2450" dirty="0">
                <a:latin typeface="Arial"/>
                <a:cs typeface="Arial"/>
              </a:rPr>
              <a:t>erat</a:t>
            </a:r>
            <a:r>
              <a:rPr sz="2450" spc="25" dirty="0">
                <a:latin typeface="Arial"/>
                <a:cs typeface="Arial"/>
              </a:rPr>
              <a:t> </a:t>
            </a:r>
            <a:r>
              <a:rPr sz="2450" dirty="0">
                <a:latin typeface="Arial"/>
                <a:cs typeface="Arial"/>
              </a:rPr>
              <a:t>volutpat.</a:t>
            </a:r>
            <a:r>
              <a:rPr sz="2450" spc="25" dirty="0">
                <a:latin typeface="Arial"/>
                <a:cs typeface="Arial"/>
              </a:rPr>
              <a:t> </a:t>
            </a:r>
            <a:r>
              <a:rPr sz="2450" dirty="0">
                <a:latin typeface="Arial"/>
                <a:cs typeface="Arial"/>
              </a:rPr>
              <a:t>Ut</a:t>
            </a:r>
            <a:r>
              <a:rPr sz="2450" spc="20" dirty="0">
                <a:latin typeface="Arial"/>
                <a:cs typeface="Arial"/>
              </a:rPr>
              <a:t> </a:t>
            </a:r>
            <a:r>
              <a:rPr sz="2450" dirty="0">
                <a:latin typeface="Arial"/>
                <a:cs typeface="Arial"/>
              </a:rPr>
              <a:t>wisi</a:t>
            </a:r>
            <a:r>
              <a:rPr sz="2450" spc="25" dirty="0">
                <a:latin typeface="Arial"/>
                <a:cs typeface="Arial"/>
              </a:rPr>
              <a:t> </a:t>
            </a:r>
            <a:r>
              <a:rPr sz="2450" dirty="0">
                <a:latin typeface="Arial"/>
                <a:cs typeface="Arial"/>
              </a:rPr>
              <a:t>enim</a:t>
            </a:r>
            <a:r>
              <a:rPr sz="2450" spc="25" dirty="0">
                <a:latin typeface="Arial"/>
                <a:cs typeface="Arial"/>
              </a:rPr>
              <a:t> </a:t>
            </a:r>
            <a:r>
              <a:rPr sz="2450" spc="-25" dirty="0">
                <a:latin typeface="Arial"/>
                <a:cs typeface="Arial"/>
              </a:rPr>
              <a:t>ad </a:t>
            </a:r>
            <a:r>
              <a:rPr sz="2450" dirty="0">
                <a:latin typeface="Arial"/>
                <a:cs typeface="Arial"/>
              </a:rPr>
              <a:t>minim</a:t>
            </a:r>
            <a:r>
              <a:rPr sz="2450" spc="15" dirty="0">
                <a:latin typeface="Arial"/>
                <a:cs typeface="Arial"/>
              </a:rPr>
              <a:t> </a:t>
            </a:r>
            <a:r>
              <a:rPr sz="2450" dirty="0">
                <a:latin typeface="Arial"/>
                <a:cs typeface="Arial"/>
              </a:rPr>
              <a:t>veniam,</a:t>
            </a:r>
            <a:r>
              <a:rPr sz="2450" spc="15" dirty="0">
                <a:latin typeface="Arial"/>
                <a:cs typeface="Arial"/>
              </a:rPr>
              <a:t> </a:t>
            </a:r>
            <a:r>
              <a:rPr sz="2450" dirty="0">
                <a:latin typeface="Arial"/>
                <a:cs typeface="Arial"/>
              </a:rPr>
              <a:t>quis</a:t>
            </a:r>
            <a:r>
              <a:rPr sz="2450" spc="15" dirty="0">
                <a:latin typeface="Arial"/>
                <a:cs typeface="Arial"/>
              </a:rPr>
              <a:t> </a:t>
            </a:r>
            <a:r>
              <a:rPr sz="2450" dirty="0">
                <a:latin typeface="Arial"/>
                <a:cs typeface="Arial"/>
              </a:rPr>
              <a:t>nostrud</a:t>
            </a:r>
            <a:r>
              <a:rPr sz="2450" spc="15" dirty="0">
                <a:latin typeface="Arial"/>
                <a:cs typeface="Arial"/>
              </a:rPr>
              <a:t> </a:t>
            </a:r>
            <a:r>
              <a:rPr sz="2450" dirty="0">
                <a:latin typeface="Arial"/>
                <a:cs typeface="Arial"/>
              </a:rPr>
              <a:t>exerci</a:t>
            </a:r>
            <a:r>
              <a:rPr sz="2450" spc="15" dirty="0">
                <a:latin typeface="Arial"/>
                <a:cs typeface="Arial"/>
              </a:rPr>
              <a:t> </a:t>
            </a:r>
            <a:r>
              <a:rPr sz="2450" dirty="0">
                <a:latin typeface="Arial"/>
                <a:cs typeface="Arial"/>
              </a:rPr>
              <a:t>tation</a:t>
            </a:r>
            <a:r>
              <a:rPr sz="2450" spc="15" dirty="0">
                <a:latin typeface="Arial"/>
                <a:cs typeface="Arial"/>
              </a:rPr>
              <a:t> </a:t>
            </a:r>
            <a:r>
              <a:rPr sz="2450" spc="-10" dirty="0">
                <a:latin typeface="Arial"/>
                <a:cs typeface="Arial"/>
              </a:rPr>
              <a:t>ullamcorper </a:t>
            </a:r>
            <a:r>
              <a:rPr sz="2450" dirty="0">
                <a:latin typeface="Arial"/>
                <a:cs typeface="Arial"/>
              </a:rPr>
              <a:t>suscipit lobortis nisl ut</a:t>
            </a:r>
            <a:r>
              <a:rPr sz="2450" spc="5" dirty="0">
                <a:latin typeface="Arial"/>
                <a:cs typeface="Arial"/>
              </a:rPr>
              <a:t> </a:t>
            </a:r>
            <a:r>
              <a:rPr sz="2450" dirty="0">
                <a:latin typeface="Arial"/>
                <a:cs typeface="Arial"/>
              </a:rPr>
              <a:t>aliquip</a:t>
            </a:r>
            <a:r>
              <a:rPr sz="2450" spc="-5" dirty="0">
                <a:latin typeface="Arial"/>
                <a:cs typeface="Arial"/>
              </a:rPr>
              <a:t> </a:t>
            </a:r>
            <a:r>
              <a:rPr sz="2450" dirty="0">
                <a:latin typeface="Arial"/>
                <a:cs typeface="Arial"/>
              </a:rPr>
              <a:t>ex</a:t>
            </a:r>
            <a:r>
              <a:rPr sz="2450" spc="5" dirty="0">
                <a:latin typeface="Arial"/>
                <a:cs typeface="Arial"/>
              </a:rPr>
              <a:t> </a:t>
            </a:r>
            <a:r>
              <a:rPr sz="2450" dirty="0">
                <a:latin typeface="Arial"/>
                <a:cs typeface="Arial"/>
              </a:rPr>
              <a:t>ea </a:t>
            </a:r>
            <a:r>
              <a:rPr sz="2450" spc="-10" dirty="0">
                <a:latin typeface="Arial"/>
                <a:cs typeface="Arial"/>
              </a:rPr>
              <a:t>commodo</a:t>
            </a:r>
            <a:r>
              <a:rPr sz="2450" spc="610" dirty="0">
                <a:latin typeface="Arial"/>
                <a:cs typeface="Arial"/>
              </a:rPr>
              <a:t> </a:t>
            </a:r>
            <a:r>
              <a:rPr sz="2450" spc="-10" dirty="0">
                <a:latin typeface="Arial"/>
                <a:cs typeface="Arial"/>
              </a:rPr>
              <a:t>consequat.</a:t>
            </a:r>
            <a:endParaRPr sz="2450" dirty="0">
              <a:latin typeface="Arial"/>
              <a:cs typeface="Arial"/>
            </a:endParaRPr>
          </a:p>
        </p:txBody>
      </p:sp>
      <p:sp>
        <p:nvSpPr>
          <p:cNvPr id="9" name="object 9"/>
          <p:cNvSpPr txBox="1"/>
          <p:nvPr/>
        </p:nvSpPr>
        <p:spPr>
          <a:xfrm>
            <a:off x="13070022" y="7470407"/>
            <a:ext cx="5699760" cy="1533525"/>
          </a:xfrm>
          <a:prstGeom prst="rect">
            <a:avLst/>
          </a:prstGeom>
        </p:spPr>
        <p:txBody>
          <a:bodyPr vert="horz" wrap="square" lIns="0" tIns="12065" rIns="0" bIns="0" rtlCol="0">
            <a:spAutoFit/>
          </a:bodyPr>
          <a:lstStyle/>
          <a:p>
            <a:pPr marL="12700" marR="5080">
              <a:lnSpc>
                <a:spcPct val="101000"/>
              </a:lnSpc>
              <a:spcBef>
                <a:spcPts val="95"/>
              </a:spcBef>
            </a:pPr>
            <a:r>
              <a:rPr sz="2450" b="1" dirty="0">
                <a:solidFill>
                  <a:srgbClr val="891328"/>
                </a:solidFill>
                <a:latin typeface="Arial"/>
                <a:cs typeface="Arial"/>
              </a:rPr>
              <a:t>Lorem</a:t>
            </a:r>
            <a:r>
              <a:rPr sz="2450" b="1" spc="-5" dirty="0">
                <a:solidFill>
                  <a:srgbClr val="891328"/>
                </a:solidFill>
                <a:latin typeface="Arial"/>
                <a:cs typeface="Arial"/>
              </a:rPr>
              <a:t> </a:t>
            </a:r>
            <a:r>
              <a:rPr sz="2450" b="1" dirty="0">
                <a:solidFill>
                  <a:srgbClr val="891328"/>
                </a:solidFill>
                <a:latin typeface="Arial"/>
                <a:cs typeface="Arial"/>
              </a:rPr>
              <a:t>ipsum</a:t>
            </a:r>
            <a:r>
              <a:rPr sz="2450" b="1" spc="-5" dirty="0">
                <a:solidFill>
                  <a:srgbClr val="891328"/>
                </a:solidFill>
                <a:latin typeface="Arial"/>
                <a:cs typeface="Arial"/>
              </a:rPr>
              <a:t> </a:t>
            </a:r>
            <a:r>
              <a:rPr sz="2450" b="1" dirty="0">
                <a:solidFill>
                  <a:srgbClr val="891328"/>
                </a:solidFill>
                <a:latin typeface="Arial"/>
                <a:cs typeface="Arial"/>
              </a:rPr>
              <a:t>dolor sit</a:t>
            </a:r>
            <a:r>
              <a:rPr sz="2450" b="1" spc="-5" dirty="0">
                <a:solidFill>
                  <a:srgbClr val="891328"/>
                </a:solidFill>
                <a:latin typeface="Arial"/>
                <a:cs typeface="Arial"/>
              </a:rPr>
              <a:t> </a:t>
            </a:r>
            <a:r>
              <a:rPr sz="2450" b="1" spc="-10" dirty="0">
                <a:solidFill>
                  <a:srgbClr val="891328"/>
                </a:solidFill>
                <a:latin typeface="Arial"/>
                <a:cs typeface="Arial"/>
              </a:rPr>
              <a:t>amet, </a:t>
            </a:r>
            <a:r>
              <a:rPr sz="2450" b="1" dirty="0">
                <a:solidFill>
                  <a:srgbClr val="891328"/>
                </a:solidFill>
                <a:latin typeface="Arial"/>
                <a:cs typeface="Arial"/>
              </a:rPr>
              <a:t>consectetuer adipiscing</a:t>
            </a:r>
            <a:r>
              <a:rPr sz="2450" b="1" spc="5" dirty="0">
                <a:solidFill>
                  <a:srgbClr val="891328"/>
                </a:solidFill>
                <a:latin typeface="Arial"/>
                <a:cs typeface="Arial"/>
              </a:rPr>
              <a:t> </a:t>
            </a:r>
            <a:r>
              <a:rPr sz="2450" b="1" dirty="0">
                <a:solidFill>
                  <a:srgbClr val="891328"/>
                </a:solidFill>
                <a:latin typeface="Arial"/>
                <a:cs typeface="Arial"/>
              </a:rPr>
              <a:t>elit, sed </a:t>
            </a:r>
            <a:r>
              <a:rPr sz="2450" b="1" spc="-20" dirty="0">
                <a:solidFill>
                  <a:srgbClr val="891328"/>
                </a:solidFill>
                <a:latin typeface="Arial"/>
                <a:cs typeface="Arial"/>
              </a:rPr>
              <a:t>diam </a:t>
            </a:r>
            <a:r>
              <a:rPr sz="2450" b="1" dirty="0">
                <a:solidFill>
                  <a:srgbClr val="891328"/>
                </a:solidFill>
                <a:latin typeface="Arial"/>
                <a:cs typeface="Arial"/>
              </a:rPr>
              <a:t>nonummy</a:t>
            </a:r>
            <a:r>
              <a:rPr sz="2450" b="1" spc="15" dirty="0">
                <a:solidFill>
                  <a:srgbClr val="891328"/>
                </a:solidFill>
                <a:latin typeface="Arial"/>
                <a:cs typeface="Arial"/>
              </a:rPr>
              <a:t> </a:t>
            </a:r>
            <a:r>
              <a:rPr sz="2450" b="1" dirty="0">
                <a:solidFill>
                  <a:srgbClr val="891328"/>
                </a:solidFill>
                <a:latin typeface="Arial"/>
                <a:cs typeface="Arial"/>
              </a:rPr>
              <a:t>nibh</a:t>
            </a:r>
            <a:r>
              <a:rPr sz="2450" b="1" spc="20" dirty="0">
                <a:solidFill>
                  <a:srgbClr val="891328"/>
                </a:solidFill>
                <a:latin typeface="Arial"/>
                <a:cs typeface="Arial"/>
              </a:rPr>
              <a:t> </a:t>
            </a:r>
            <a:r>
              <a:rPr sz="2450" b="1" dirty="0">
                <a:solidFill>
                  <a:srgbClr val="891328"/>
                </a:solidFill>
                <a:latin typeface="Arial"/>
                <a:cs typeface="Arial"/>
              </a:rPr>
              <a:t>euismod</a:t>
            </a:r>
            <a:r>
              <a:rPr sz="2450" b="1" spc="25" dirty="0">
                <a:solidFill>
                  <a:srgbClr val="891328"/>
                </a:solidFill>
                <a:latin typeface="Arial"/>
                <a:cs typeface="Arial"/>
              </a:rPr>
              <a:t> </a:t>
            </a:r>
            <a:r>
              <a:rPr sz="2450" b="1" dirty="0">
                <a:solidFill>
                  <a:srgbClr val="891328"/>
                </a:solidFill>
                <a:latin typeface="Arial"/>
                <a:cs typeface="Arial"/>
              </a:rPr>
              <a:t>tincidunt</a:t>
            </a:r>
            <a:r>
              <a:rPr sz="2450" b="1" spc="25" dirty="0">
                <a:solidFill>
                  <a:srgbClr val="891328"/>
                </a:solidFill>
                <a:latin typeface="Arial"/>
                <a:cs typeface="Arial"/>
              </a:rPr>
              <a:t> </a:t>
            </a:r>
            <a:r>
              <a:rPr sz="2450" b="1" spc="-25" dirty="0">
                <a:solidFill>
                  <a:srgbClr val="891328"/>
                </a:solidFill>
                <a:latin typeface="Arial"/>
                <a:cs typeface="Arial"/>
              </a:rPr>
              <a:t>ut </a:t>
            </a:r>
            <a:r>
              <a:rPr sz="2450" b="1" dirty="0">
                <a:solidFill>
                  <a:srgbClr val="891328"/>
                </a:solidFill>
                <a:latin typeface="Arial"/>
                <a:cs typeface="Arial"/>
              </a:rPr>
              <a:t>laoreet</a:t>
            </a:r>
            <a:r>
              <a:rPr sz="2450" b="1" spc="35" dirty="0">
                <a:solidFill>
                  <a:srgbClr val="891328"/>
                </a:solidFill>
                <a:latin typeface="Arial"/>
                <a:cs typeface="Arial"/>
              </a:rPr>
              <a:t> </a:t>
            </a:r>
            <a:r>
              <a:rPr sz="2450" b="1" dirty="0">
                <a:solidFill>
                  <a:srgbClr val="891328"/>
                </a:solidFill>
                <a:latin typeface="Arial"/>
                <a:cs typeface="Arial"/>
              </a:rPr>
              <a:t>dolore</a:t>
            </a:r>
            <a:r>
              <a:rPr sz="2450" b="1" spc="30" dirty="0">
                <a:solidFill>
                  <a:srgbClr val="891328"/>
                </a:solidFill>
                <a:latin typeface="Arial"/>
                <a:cs typeface="Arial"/>
              </a:rPr>
              <a:t> </a:t>
            </a:r>
            <a:r>
              <a:rPr sz="2450" b="1" spc="-20" dirty="0">
                <a:solidFill>
                  <a:srgbClr val="891328"/>
                </a:solidFill>
                <a:latin typeface="Arial"/>
                <a:cs typeface="Arial"/>
              </a:rPr>
              <a:t>magna</a:t>
            </a:r>
            <a:endParaRPr sz="2450" dirty="0">
              <a:latin typeface="Arial"/>
              <a:cs typeface="Arial"/>
            </a:endParaRPr>
          </a:p>
        </p:txBody>
      </p:sp>
      <p:pic>
        <p:nvPicPr>
          <p:cNvPr id="10" name="Imagen 9">
            <a:extLst>
              <a:ext uri="{FF2B5EF4-FFF2-40B4-BE49-F238E27FC236}">
                <a16:creationId xmlns:a16="http://schemas.microsoft.com/office/drawing/2014/main" id="{E6E9C6F0-992E-0F58-9D99-2936691ECC1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3070022" y="2305418"/>
            <a:ext cx="6096000" cy="4659000"/>
          </a:xfrm>
          <a:prstGeom prst="roundRect">
            <a:avLst>
              <a:gd name="adj" fmla="val 8594"/>
            </a:avLst>
          </a:prstGeom>
          <a:solidFill>
            <a:srgbClr val="FFFFFF">
              <a:shade val="85000"/>
            </a:srgbClr>
          </a:solidFill>
          <a:ln>
            <a:noFill/>
          </a:ln>
          <a:effectLst/>
        </p:spPr>
      </p:pic>
      <p:sp>
        <p:nvSpPr>
          <p:cNvPr id="2" name="CuadroTexto 1">
            <a:extLst>
              <a:ext uri="{FF2B5EF4-FFF2-40B4-BE49-F238E27FC236}">
                <a16:creationId xmlns:a16="http://schemas.microsoft.com/office/drawing/2014/main" id="{71972C3A-B64F-0C08-E2A1-DACDD4B3F564}"/>
              </a:ext>
            </a:extLst>
          </p:cNvPr>
          <p:cNvSpPr txBox="1"/>
          <p:nvPr/>
        </p:nvSpPr>
        <p:spPr>
          <a:xfrm>
            <a:off x="3246840" y="2305418"/>
            <a:ext cx="8153400" cy="623248"/>
          </a:xfrm>
          <a:prstGeom prst="rect">
            <a:avLst/>
          </a:prstGeom>
          <a:noFill/>
        </p:spPr>
        <p:txBody>
          <a:bodyPr wrap="square" rtlCol="0">
            <a:spAutoFit/>
          </a:bodyPr>
          <a:lstStyle/>
          <a:p>
            <a:r>
              <a:rPr lang="es-419" sz="3450" b="1" spc="-10" dirty="0">
                <a:solidFill>
                  <a:srgbClr val="FF051E"/>
                </a:solidFill>
                <a:latin typeface="Arial"/>
                <a:ea typeface="+mj-ea"/>
                <a:cs typeface="Arial"/>
              </a:rPr>
              <a:t>Título: </a:t>
            </a:r>
            <a:endParaRPr lang="es-CO" sz="3450" b="1" spc="-10" dirty="0">
              <a:solidFill>
                <a:srgbClr val="FF051E"/>
              </a:solidFill>
              <a:latin typeface="Arial"/>
              <a:ea typeface="+mj-ea"/>
              <a:cs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object 3"/>
          <p:cNvSpPr/>
          <p:nvPr/>
        </p:nvSpPr>
        <p:spPr>
          <a:xfrm>
            <a:off x="10637738" y="3158431"/>
            <a:ext cx="0" cy="7122795"/>
          </a:xfrm>
          <a:custGeom>
            <a:avLst/>
            <a:gdLst/>
            <a:ahLst/>
            <a:cxnLst/>
            <a:rect l="l" t="t" r="r" b="b"/>
            <a:pathLst>
              <a:path h="7122795">
                <a:moveTo>
                  <a:pt x="0" y="0"/>
                </a:moveTo>
                <a:lnTo>
                  <a:pt x="0" y="7122599"/>
                </a:lnTo>
              </a:path>
            </a:pathLst>
          </a:custGeom>
          <a:ln w="20941">
            <a:solidFill>
              <a:srgbClr val="AC0A31"/>
            </a:solidFill>
          </a:ln>
        </p:spPr>
        <p:txBody>
          <a:bodyPr wrap="square" lIns="0" tIns="0" rIns="0" bIns="0" rtlCol="0"/>
          <a:lstStyle/>
          <a:p>
            <a:endParaRPr/>
          </a:p>
        </p:txBody>
      </p:sp>
      <p:sp>
        <p:nvSpPr>
          <p:cNvPr id="9" name="object 9"/>
          <p:cNvSpPr txBox="1"/>
          <p:nvPr/>
        </p:nvSpPr>
        <p:spPr>
          <a:xfrm>
            <a:off x="984570" y="3212517"/>
            <a:ext cx="7988300" cy="6056630"/>
          </a:xfrm>
          <a:prstGeom prst="rect">
            <a:avLst/>
          </a:prstGeom>
        </p:spPr>
        <p:txBody>
          <a:bodyPr vert="horz" wrap="square" lIns="0" tIns="12065" rIns="0" bIns="0" rtlCol="0">
            <a:spAutoFit/>
          </a:bodyPr>
          <a:lstStyle/>
          <a:p>
            <a:pPr marL="12700" marR="5080">
              <a:lnSpc>
                <a:spcPct val="101000"/>
              </a:lnSpc>
              <a:spcBef>
                <a:spcPts val="95"/>
              </a:spcBef>
            </a:pPr>
            <a:r>
              <a:rPr sz="2450" dirty="0">
                <a:latin typeface="Arial"/>
                <a:cs typeface="Arial"/>
              </a:rPr>
              <a:t>Lorem</a:t>
            </a:r>
            <a:r>
              <a:rPr sz="2450" spc="35" dirty="0">
                <a:latin typeface="Arial"/>
                <a:cs typeface="Arial"/>
              </a:rPr>
              <a:t> </a:t>
            </a:r>
            <a:r>
              <a:rPr sz="2450" dirty="0">
                <a:latin typeface="Arial"/>
                <a:cs typeface="Arial"/>
              </a:rPr>
              <a:t>ipsum</a:t>
            </a:r>
            <a:r>
              <a:rPr sz="2450" spc="40" dirty="0">
                <a:latin typeface="Arial"/>
                <a:cs typeface="Arial"/>
              </a:rPr>
              <a:t> </a:t>
            </a:r>
            <a:r>
              <a:rPr sz="2450" dirty="0">
                <a:latin typeface="Arial"/>
                <a:cs typeface="Arial"/>
              </a:rPr>
              <a:t>dolor</a:t>
            </a:r>
            <a:r>
              <a:rPr sz="2450" spc="35" dirty="0">
                <a:latin typeface="Arial"/>
                <a:cs typeface="Arial"/>
              </a:rPr>
              <a:t> </a:t>
            </a:r>
            <a:r>
              <a:rPr sz="2450" dirty="0">
                <a:latin typeface="Arial"/>
                <a:cs typeface="Arial"/>
              </a:rPr>
              <a:t>sit</a:t>
            </a:r>
            <a:r>
              <a:rPr sz="2450" spc="40" dirty="0">
                <a:latin typeface="Arial"/>
                <a:cs typeface="Arial"/>
              </a:rPr>
              <a:t> </a:t>
            </a:r>
            <a:r>
              <a:rPr sz="2450" dirty="0">
                <a:latin typeface="Arial"/>
                <a:cs typeface="Arial"/>
              </a:rPr>
              <a:t>amet,</a:t>
            </a:r>
            <a:r>
              <a:rPr sz="2450" spc="35" dirty="0">
                <a:latin typeface="Arial"/>
                <a:cs typeface="Arial"/>
              </a:rPr>
              <a:t> </a:t>
            </a:r>
            <a:r>
              <a:rPr sz="2450" dirty="0">
                <a:latin typeface="Arial"/>
                <a:cs typeface="Arial"/>
              </a:rPr>
              <a:t>consectetuer</a:t>
            </a:r>
            <a:r>
              <a:rPr sz="2450" spc="40" dirty="0">
                <a:latin typeface="Arial"/>
                <a:cs typeface="Arial"/>
              </a:rPr>
              <a:t> </a:t>
            </a:r>
            <a:r>
              <a:rPr sz="2450" dirty="0">
                <a:latin typeface="Arial"/>
                <a:cs typeface="Arial"/>
              </a:rPr>
              <a:t>adipiscing</a:t>
            </a:r>
            <a:r>
              <a:rPr sz="2450" spc="35" dirty="0">
                <a:latin typeface="Arial"/>
                <a:cs typeface="Arial"/>
              </a:rPr>
              <a:t> </a:t>
            </a:r>
            <a:r>
              <a:rPr sz="2450" spc="-10" dirty="0">
                <a:latin typeface="Arial"/>
                <a:cs typeface="Arial"/>
              </a:rPr>
              <a:t>elit, </a:t>
            </a:r>
            <a:r>
              <a:rPr sz="2450" dirty="0">
                <a:latin typeface="Arial"/>
                <a:cs typeface="Arial"/>
              </a:rPr>
              <a:t>sed</a:t>
            </a:r>
            <a:r>
              <a:rPr sz="2450" spc="5" dirty="0">
                <a:latin typeface="Arial"/>
                <a:cs typeface="Arial"/>
              </a:rPr>
              <a:t> </a:t>
            </a:r>
            <a:r>
              <a:rPr sz="2450" dirty="0">
                <a:latin typeface="Arial"/>
                <a:cs typeface="Arial"/>
              </a:rPr>
              <a:t>diam</a:t>
            </a:r>
            <a:r>
              <a:rPr sz="2450" spc="15" dirty="0">
                <a:latin typeface="Arial"/>
                <a:cs typeface="Arial"/>
              </a:rPr>
              <a:t> </a:t>
            </a:r>
            <a:r>
              <a:rPr sz="2450" dirty="0">
                <a:latin typeface="Arial"/>
                <a:cs typeface="Arial"/>
              </a:rPr>
              <a:t>nonummy</a:t>
            </a:r>
            <a:r>
              <a:rPr sz="2450" spc="15" dirty="0">
                <a:latin typeface="Arial"/>
                <a:cs typeface="Arial"/>
              </a:rPr>
              <a:t> </a:t>
            </a:r>
            <a:r>
              <a:rPr sz="2450" dirty="0">
                <a:latin typeface="Arial"/>
                <a:cs typeface="Arial"/>
              </a:rPr>
              <a:t>nibh</a:t>
            </a:r>
            <a:r>
              <a:rPr sz="2450" spc="15" dirty="0">
                <a:latin typeface="Arial"/>
                <a:cs typeface="Arial"/>
              </a:rPr>
              <a:t> </a:t>
            </a:r>
            <a:r>
              <a:rPr sz="2450" dirty="0">
                <a:latin typeface="Arial"/>
                <a:cs typeface="Arial"/>
              </a:rPr>
              <a:t>euismod</a:t>
            </a:r>
            <a:r>
              <a:rPr sz="2450" spc="15" dirty="0">
                <a:latin typeface="Arial"/>
                <a:cs typeface="Arial"/>
              </a:rPr>
              <a:t> </a:t>
            </a:r>
            <a:r>
              <a:rPr sz="2450" dirty="0">
                <a:latin typeface="Arial"/>
                <a:cs typeface="Arial"/>
              </a:rPr>
              <a:t>tincidunt</a:t>
            </a:r>
            <a:r>
              <a:rPr sz="2450" spc="20" dirty="0">
                <a:latin typeface="Arial"/>
                <a:cs typeface="Arial"/>
              </a:rPr>
              <a:t> </a:t>
            </a:r>
            <a:r>
              <a:rPr sz="2450" dirty="0">
                <a:latin typeface="Arial"/>
                <a:cs typeface="Arial"/>
              </a:rPr>
              <a:t>ut</a:t>
            </a:r>
            <a:r>
              <a:rPr sz="2450" spc="15" dirty="0">
                <a:latin typeface="Arial"/>
                <a:cs typeface="Arial"/>
              </a:rPr>
              <a:t> </a:t>
            </a:r>
            <a:r>
              <a:rPr sz="2450" spc="-10" dirty="0">
                <a:latin typeface="Arial"/>
                <a:cs typeface="Arial"/>
              </a:rPr>
              <a:t>laoreet </a:t>
            </a:r>
            <a:r>
              <a:rPr sz="2450" dirty="0">
                <a:latin typeface="Arial"/>
                <a:cs typeface="Arial"/>
              </a:rPr>
              <a:t>dolore</a:t>
            </a:r>
            <a:r>
              <a:rPr sz="2450" spc="15" dirty="0">
                <a:latin typeface="Arial"/>
                <a:cs typeface="Arial"/>
              </a:rPr>
              <a:t> </a:t>
            </a:r>
            <a:r>
              <a:rPr sz="2450" dirty="0">
                <a:latin typeface="Arial"/>
                <a:cs typeface="Arial"/>
              </a:rPr>
              <a:t>magna</a:t>
            </a:r>
            <a:r>
              <a:rPr sz="2450" spc="20" dirty="0">
                <a:latin typeface="Arial"/>
                <a:cs typeface="Arial"/>
              </a:rPr>
              <a:t> </a:t>
            </a:r>
            <a:r>
              <a:rPr sz="2450" dirty="0">
                <a:latin typeface="Arial"/>
                <a:cs typeface="Arial"/>
              </a:rPr>
              <a:t>aliquam</a:t>
            </a:r>
            <a:r>
              <a:rPr sz="2450" spc="25" dirty="0">
                <a:latin typeface="Arial"/>
                <a:cs typeface="Arial"/>
              </a:rPr>
              <a:t> </a:t>
            </a:r>
            <a:r>
              <a:rPr sz="2450" dirty="0">
                <a:latin typeface="Arial"/>
                <a:cs typeface="Arial"/>
              </a:rPr>
              <a:t>erat</a:t>
            </a:r>
            <a:r>
              <a:rPr sz="2450" spc="25" dirty="0">
                <a:latin typeface="Arial"/>
                <a:cs typeface="Arial"/>
              </a:rPr>
              <a:t> </a:t>
            </a:r>
            <a:r>
              <a:rPr sz="2450" dirty="0">
                <a:latin typeface="Arial"/>
                <a:cs typeface="Arial"/>
              </a:rPr>
              <a:t>volutpat.</a:t>
            </a:r>
            <a:r>
              <a:rPr sz="2450" spc="25" dirty="0">
                <a:latin typeface="Arial"/>
                <a:cs typeface="Arial"/>
              </a:rPr>
              <a:t> </a:t>
            </a:r>
            <a:r>
              <a:rPr sz="2450" dirty="0">
                <a:latin typeface="Arial"/>
                <a:cs typeface="Arial"/>
              </a:rPr>
              <a:t>Ut</a:t>
            </a:r>
            <a:r>
              <a:rPr sz="2450" spc="20" dirty="0">
                <a:latin typeface="Arial"/>
                <a:cs typeface="Arial"/>
              </a:rPr>
              <a:t> </a:t>
            </a:r>
            <a:r>
              <a:rPr sz="2450" dirty="0">
                <a:latin typeface="Arial"/>
                <a:cs typeface="Arial"/>
              </a:rPr>
              <a:t>wisi</a:t>
            </a:r>
            <a:r>
              <a:rPr sz="2450" spc="25" dirty="0">
                <a:latin typeface="Arial"/>
                <a:cs typeface="Arial"/>
              </a:rPr>
              <a:t> </a:t>
            </a:r>
            <a:r>
              <a:rPr sz="2450" dirty="0">
                <a:latin typeface="Arial"/>
                <a:cs typeface="Arial"/>
              </a:rPr>
              <a:t>enim</a:t>
            </a:r>
            <a:r>
              <a:rPr sz="2450" spc="25" dirty="0">
                <a:latin typeface="Arial"/>
                <a:cs typeface="Arial"/>
              </a:rPr>
              <a:t> </a:t>
            </a:r>
            <a:r>
              <a:rPr sz="2450" spc="-25" dirty="0">
                <a:latin typeface="Arial"/>
                <a:cs typeface="Arial"/>
              </a:rPr>
              <a:t>ad </a:t>
            </a:r>
            <a:r>
              <a:rPr sz="2450" dirty="0">
                <a:latin typeface="Arial"/>
                <a:cs typeface="Arial"/>
              </a:rPr>
              <a:t>minim</a:t>
            </a:r>
            <a:r>
              <a:rPr sz="2450" spc="15" dirty="0">
                <a:latin typeface="Arial"/>
                <a:cs typeface="Arial"/>
              </a:rPr>
              <a:t> </a:t>
            </a:r>
            <a:r>
              <a:rPr sz="2450" dirty="0">
                <a:latin typeface="Arial"/>
                <a:cs typeface="Arial"/>
              </a:rPr>
              <a:t>veniam,</a:t>
            </a:r>
            <a:r>
              <a:rPr sz="2450" spc="15" dirty="0">
                <a:latin typeface="Arial"/>
                <a:cs typeface="Arial"/>
              </a:rPr>
              <a:t> </a:t>
            </a:r>
            <a:r>
              <a:rPr sz="2450" dirty="0">
                <a:latin typeface="Arial"/>
                <a:cs typeface="Arial"/>
              </a:rPr>
              <a:t>quis</a:t>
            </a:r>
            <a:r>
              <a:rPr sz="2450" spc="15" dirty="0">
                <a:latin typeface="Arial"/>
                <a:cs typeface="Arial"/>
              </a:rPr>
              <a:t> </a:t>
            </a:r>
            <a:r>
              <a:rPr sz="2450" dirty="0">
                <a:latin typeface="Arial"/>
                <a:cs typeface="Arial"/>
              </a:rPr>
              <a:t>nostrud</a:t>
            </a:r>
            <a:r>
              <a:rPr sz="2450" spc="15" dirty="0">
                <a:latin typeface="Arial"/>
                <a:cs typeface="Arial"/>
              </a:rPr>
              <a:t> </a:t>
            </a:r>
            <a:r>
              <a:rPr sz="2450" dirty="0">
                <a:latin typeface="Arial"/>
                <a:cs typeface="Arial"/>
              </a:rPr>
              <a:t>exerci</a:t>
            </a:r>
            <a:r>
              <a:rPr sz="2450" spc="15" dirty="0">
                <a:latin typeface="Arial"/>
                <a:cs typeface="Arial"/>
              </a:rPr>
              <a:t> </a:t>
            </a:r>
            <a:r>
              <a:rPr sz="2450" dirty="0">
                <a:latin typeface="Arial"/>
                <a:cs typeface="Arial"/>
              </a:rPr>
              <a:t>tation</a:t>
            </a:r>
            <a:r>
              <a:rPr sz="2450" spc="15" dirty="0">
                <a:latin typeface="Arial"/>
                <a:cs typeface="Arial"/>
              </a:rPr>
              <a:t> </a:t>
            </a:r>
            <a:r>
              <a:rPr sz="2450" spc="-10" dirty="0">
                <a:latin typeface="Arial"/>
                <a:cs typeface="Arial"/>
              </a:rPr>
              <a:t>ullamcorper </a:t>
            </a:r>
            <a:r>
              <a:rPr sz="2450" dirty="0">
                <a:latin typeface="Arial"/>
                <a:cs typeface="Arial"/>
              </a:rPr>
              <a:t>suscipit lobortis nisl ut</a:t>
            </a:r>
            <a:r>
              <a:rPr sz="2450" spc="5" dirty="0">
                <a:latin typeface="Arial"/>
                <a:cs typeface="Arial"/>
              </a:rPr>
              <a:t> </a:t>
            </a:r>
            <a:r>
              <a:rPr sz="2450" dirty="0">
                <a:latin typeface="Arial"/>
                <a:cs typeface="Arial"/>
              </a:rPr>
              <a:t>aliquip</a:t>
            </a:r>
            <a:r>
              <a:rPr sz="2450" spc="-5" dirty="0">
                <a:latin typeface="Arial"/>
                <a:cs typeface="Arial"/>
              </a:rPr>
              <a:t> </a:t>
            </a:r>
            <a:r>
              <a:rPr sz="2450" dirty="0">
                <a:latin typeface="Arial"/>
                <a:cs typeface="Arial"/>
              </a:rPr>
              <a:t>ex</a:t>
            </a:r>
            <a:r>
              <a:rPr sz="2450" spc="5" dirty="0">
                <a:latin typeface="Arial"/>
                <a:cs typeface="Arial"/>
              </a:rPr>
              <a:t> </a:t>
            </a:r>
            <a:r>
              <a:rPr sz="2450" dirty="0">
                <a:latin typeface="Arial"/>
                <a:cs typeface="Arial"/>
              </a:rPr>
              <a:t>ea </a:t>
            </a:r>
            <a:r>
              <a:rPr sz="2450" spc="-10" dirty="0">
                <a:latin typeface="Arial"/>
                <a:cs typeface="Arial"/>
              </a:rPr>
              <a:t>commodo  </a:t>
            </a:r>
            <a:r>
              <a:rPr sz="2450" dirty="0">
                <a:latin typeface="Arial"/>
                <a:cs typeface="Arial"/>
              </a:rPr>
              <a:t>consequat.</a:t>
            </a:r>
            <a:r>
              <a:rPr sz="2450" spc="35" dirty="0">
                <a:latin typeface="Arial"/>
                <a:cs typeface="Arial"/>
              </a:rPr>
              <a:t> </a:t>
            </a:r>
            <a:r>
              <a:rPr sz="2450" dirty="0">
                <a:latin typeface="Arial"/>
                <a:cs typeface="Arial"/>
              </a:rPr>
              <a:t>Duis</a:t>
            </a:r>
            <a:r>
              <a:rPr sz="2450" spc="40" dirty="0">
                <a:latin typeface="Arial"/>
                <a:cs typeface="Arial"/>
              </a:rPr>
              <a:t> </a:t>
            </a:r>
            <a:r>
              <a:rPr sz="2450" dirty="0">
                <a:latin typeface="Arial"/>
                <a:cs typeface="Arial"/>
              </a:rPr>
              <a:t>autem</a:t>
            </a:r>
            <a:r>
              <a:rPr sz="2450" spc="35" dirty="0">
                <a:latin typeface="Arial"/>
                <a:cs typeface="Arial"/>
              </a:rPr>
              <a:t> </a:t>
            </a:r>
            <a:r>
              <a:rPr sz="2450" dirty="0">
                <a:latin typeface="Arial"/>
                <a:cs typeface="Arial"/>
              </a:rPr>
              <a:t>vel</a:t>
            </a:r>
            <a:r>
              <a:rPr sz="2450" spc="40" dirty="0">
                <a:latin typeface="Arial"/>
                <a:cs typeface="Arial"/>
              </a:rPr>
              <a:t> </a:t>
            </a:r>
            <a:r>
              <a:rPr sz="2450" dirty="0">
                <a:latin typeface="Arial"/>
                <a:cs typeface="Arial"/>
              </a:rPr>
              <a:t>eum</a:t>
            </a:r>
            <a:r>
              <a:rPr sz="2450" spc="35" dirty="0">
                <a:latin typeface="Arial"/>
                <a:cs typeface="Arial"/>
              </a:rPr>
              <a:t> </a:t>
            </a:r>
            <a:r>
              <a:rPr sz="2450" dirty="0">
                <a:latin typeface="Arial"/>
                <a:cs typeface="Arial"/>
              </a:rPr>
              <a:t>iriure</a:t>
            </a:r>
            <a:r>
              <a:rPr sz="2450" spc="40" dirty="0">
                <a:latin typeface="Arial"/>
                <a:cs typeface="Arial"/>
              </a:rPr>
              <a:t> </a:t>
            </a:r>
            <a:r>
              <a:rPr sz="2450" dirty="0">
                <a:latin typeface="Arial"/>
                <a:cs typeface="Arial"/>
              </a:rPr>
              <a:t>dolor</a:t>
            </a:r>
            <a:r>
              <a:rPr sz="2450" spc="35" dirty="0">
                <a:latin typeface="Arial"/>
                <a:cs typeface="Arial"/>
              </a:rPr>
              <a:t> </a:t>
            </a:r>
            <a:r>
              <a:rPr sz="2450" dirty="0">
                <a:latin typeface="Arial"/>
                <a:cs typeface="Arial"/>
              </a:rPr>
              <a:t>in</a:t>
            </a:r>
            <a:r>
              <a:rPr sz="2450" spc="40" dirty="0">
                <a:latin typeface="Arial"/>
                <a:cs typeface="Arial"/>
              </a:rPr>
              <a:t> </a:t>
            </a:r>
            <a:r>
              <a:rPr sz="2450" dirty="0">
                <a:latin typeface="Arial"/>
                <a:cs typeface="Arial"/>
              </a:rPr>
              <a:t>hendrerit</a:t>
            </a:r>
            <a:r>
              <a:rPr sz="2450" spc="35" dirty="0">
                <a:latin typeface="Arial"/>
                <a:cs typeface="Arial"/>
              </a:rPr>
              <a:t> </a:t>
            </a:r>
            <a:r>
              <a:rPr sz="2450" spc="-25" dirty="0">
                <a:latin typeface="Arial"/>
                <a:cs typeface="Arial"/>
              </a:rPr>
              <a:t>in </a:t>
            </a:r>
            <a:r>
              <a:rPr sz="2450" dirty="0">
                <a:latin typeface="Arial"/>
                <a:cs typeface="Arial"/>
              </a:rPr>
              <a:t>vulputate</a:t>
            </a:r>
            <a:r>
              <a:rPr sz="2450" spc="10" dirty="0">
                <a:latin typeface="Arial"/>
                <a:cs typeface="Arial"/>
              </a:rPr>
              <a:t> </a:t>
            </a:r>
            <a:r>
              <a:rPr sz="2450" dirty="0">
                <a:latin typeface="Arial"/>
                <a:cs typeface="Arial"/>
              </a:rPr>
              <a:t>velit</a:t>
            </a:r>
            <a:r>
              <a:rPr sz="2450" spc="25" dirty="0">
                <a:latin typeface="Arial"/>
                <a:cs typeface="Arial"/>
              </a:rPr>
              <a:t> </a:t>
            </a:r>
            <a:r>
              <a:rPr sz="2450" dirty="0">
                <a:latin typeface="Arial"/>
                <a:cs typeface="Arial"/>
              </a:rPr>
              <a:t>esse</a:t>
            </a:r>
            <a:r>
              <a:rPr sz="2450" spc="20" dirty="0">
                <a:latin typeface="Arial"/>
                <a:cs typeface="Arial"/>
              </a:rPr>
              <a:t> </a:t>
            </a:r>
            <a:r>
              <a:rPr sz="2450" dirty="0">
                <a:latin typeface="Arial"/>
                <a:cs typeface="Arial"/>
              </a:rPr>
              <a:t>molestie</a:t>
            </a:r>
            <a:r>
              <a:rPr sz="2450" spc="25" dirty="0">
                <a:latin typeface="Arial"/>
                <a:cs typeface="Arial"/>
              </a:rPr>
              <a:t> </a:t>
            </a:r>
            <a:r>
              <a:rPr sz="2450" dirty="0">
                <a:latin typeface="Arial"/>
                <a:cs typeface="Arial"/>
              </a:rPr>
              <a:t>consequat,</a:t>
            </a:r>
            <a:r>
              <a:rPr sz="2450" spc="20" dirty="0">
                <a:latin typeface="Arial"/>
                <a:cs typeface="Arial"/>
              </a:rPr>
              <a:t> </a:t>
            </a:r>
            <a:r>
              <a:rPr sz="2450" dirty="0">
                <a:latin typeface="Arial"/>
                <a:cs typeface="Arial"/>
              </a:rPr>
              <a:t>vel</a:t>
            </a:r>
            <a:r>
              <a:rPr sz="2450" spc="20" dirty="0">
                <a:latin typeface="Arial"/>
                <a:cs typeface="Arial"/>
              </a:rPr>
              <a:t> </a:t>
            </a:r>
            <a:r>
              <a:rPr sz="2450" dirty="0">
                <a:latin typeface="Arial"/>
                <a:cs typeface="Arial"/>
              </a:rPr>
              <a:t>illum</a:t>
            </a:r>
            <a:r>
              <a:rPr sz="2450" spc="25" dirty="0">
                <a:latin typeface="Arial"/>
                <a:cs typeface="Arial"/>
              </a:rPr>
              <a:t> </a:t>
            </a:r>
            <a:r>
              <a:rPr sz="2450" spc="-10" dirty="0">
                <a:latin typeface="Arial"/>
                <a:cs typeface="Arial"/>
              </a:rPr>
              <a:t>dolore </a:t>
            </a:r>
            <a:r>
              <a:rPr sz="2450" dirty="0">
                <a:latin typeface="Arial"/>
                <a:cs typeface="Arial"/>
              </a:rPr>
              <a:t>eu</a:t>
            </a:r>
            <a:r>
              <a:rPr sz="2450" spc="10" dirty="0">
                <a:latin typeface="Arial"/>
                <a:cs typeface="Arial"/>
              </a:rPr>
              <a:t> </a:t>
            </a:r>
            <a:r>
              <a:rPr sz="2450" dirty="0">
                <a:latin typeface="Arial"/>
                <a:cs typeface="Arial"/>
              </a:rPr>
              <a:t>feugiat</a:t>
            </a:r>
            <a:r>
              <a:rPr sz="2450" spc="20" dirty="0">
                <a:latin typeface="Arial"/>
                <a:cs typeface="Arial"/>
              </a:rPr>
              <a:t> </a:t>
            </a:r>
            <a:r>
              <a:rPr sz="2450" dirty="0">
                <a:latin typeface="Arial"/>
                <a:cs typeface="Arial"/>
              </a:rPr>
              <a:t>nulla</a:t>
            </a:r>
            <a:r>
              <a:rPr sz="2450" spc="20" dirty="0">
                <a:latin typeface="Arial"/>
                <a:cs typeface="Arial"/>
              </a:rPr>
              <a:t> </a:t>
            </a:r>
            <a:r>
              <a:rPr sz="2450" dirty="0">
                <a:latin typeface="Arial"/>
                <a:cs typeface="Arial"/>
              </a:rPr>
              <a:t>facilisis</a:t>
            </a:r>
            <a:r>
              <a:rPr sz="2450" spc="20" dirty="0">
                <a:latin typeface="Arial"/>
                <a:cs typeface="Arial"/>
              </a:rPr>
              <a:t> </a:t>
            </a:r>
            <a:r>
              <a:rPr sz="2450" dirty="0">
                <a:latin typeface="Arial"/>
                <a:cs typeface="Arial"/>
              </a:rPr>
              <a:t>at</a:t>
            </a:r>
            <a:r>
              <a:rPr sz="2450" spc="20" dirty="0">
                <a:latin typeface="Arial"/>
                <a:cs typeface="Arial"/>
              </a:rPr>
              <a:t> </a:t>
            </a:r>
            <a:r>
              <a:rPr sz="2450" dirty="0">
                <a:latin typeface="Arial"/>
                <a:cs typeface="Arial"/>
              </a:rPr>
              <a:t>vero</a:t>
            </a:r>
            <a:r>
              <a:rPr sz="2450" spc="25" dirty="0">
                <a:latin typeface="Arial"/>
                <a:cs typeface="Arial"/>
              </a:rPr>
              <a:t> </a:t>
            </a:r>
            <a:r>
              <a:rPr sz="2450" dirty="0">
                <a:latin typeface="Arial"/>
                <a:cs typeface="Arial"/>
              </a:rPr>
              <a:t>eros</a:t>
            </a:r>
            <a:r>
              <a:rPr sz="2450" spc="20" dirty="0">
                <a:latin typeface="Arial"/>
                <a:cs typeface="Arial"/>
              </a:rPr>
              <a:t> </a:t>
            </a:r>
            <a:r>
              <a:rPr sz="2450" dirty="0">
                <a:latin typeface="Arial"/>
                <a:cs typeface="Arial"/>
              </a:rPr>
              <a:t>et</a:t>
            </a:r>
            <a:r>
              <a:rPr sz="2450" spc="20" dirty="0">
                <a:latin typeface="Arial"/>
                <a:cs typeface="Arial"/>
              </a:rPr>
              <a:t> </a:t>
            </a:r>
            <a:r>
              <a:rPr sz="2450" dirty="0">
                <a:latin typeface="Arial"/>
                <a:cs typeface="Arial"/>
              </a:rPr>
              <a:t>accumsan</a:t>
            </a:r>
            <a:r>
              <a:rPr sz="2450" spc="20" dirty="0">
                <a:latin typeface="Arial"/>
                <a:cs typeface="Arial"/>
              </a:rPr>
              <a:t> </a:t>
            </a:r>
            <a:r>
              <a:rPr sz="2450" dirty="0">
                <a:latin typeface="Arial"/>
                <a:cs typeface="Arial"/>
              </a:rPr>
              <a:t>et</a:t>
            </a:r>
            <a:r>
              <a:rPr sz="2450" spc="20" dirty="0">
                <a:latin typeface="Arial"/>
                <a:cs typeface="Arial"/>
              </a:rPr>
              <a:t> </a:t>
            </a:r>
            <a:r>
              <a:rPr sz="2450" spc="-10" dirty="0">
                <a:latin typeface="Arial"/>
                <a:cs typeface="Arial"/>
              </a:rPr>
              <a:t>iusto </a:t>
            </a:r>
            <a:r>
              <a:rPr sz="2450" dirty="0">
                <a:latin typeface="Arial"/>
                <a:cs typeface="Arial"/>
              </a:rPr>
              <a:t>odio</a:t>
            </a:r>
            <a:r>
              <a:rPr sz="2450" spc="15" dirty="0">
                <a:latin typeface="Arial"/>
                <a:cs typeface="Arial"/>
              </a:rPr>
              <a:t> </a:t>
            </a:r>
            <a:r>
              <a:rPr sz="2450" dirty="0">
                <a:latin typeface="Arial"/>
                <a:cs typeface="Arial"/>
              </a:rPr>
              <a:t>dignissim</a:t>
            </a:r>
            <a:r>
              <a:rPr sz="2450" spc="25" dirty="0">
                <a:latin typeface="Arial"/>
                <a:cs typeface="Arial"/>
              </a:rPr>
              <a:t> </a:t>
            </a:r>
            <a:r>
              <a:rPr sz="2450" dirty="0">
                <a:latin typeface="Arial"/>
                <a:cs typeface="Arial"/>
              </a:rPr>
              <a:t>qui</a:t>
            </a:r>
            <a:r>
              <a:rPr sz="2450" spc="25" dirty="0">
                <a:latin typeface="Arial"/>
                <a:cs typeface="Arial"/>
              </a:rPr>
              <a:t> </a:t>
            </a:r>
            <a:r>
              <a:rPr sz="2450" dirty="0">
                <a:latin typeface="Arial"/>
                <a:cs typeface="Arial"/>
              </a:rPr>
              <a:t>blandit</a:t>
            </a:r>
            <a:r>
              <a:rPr sz="2450" spc="25" dirty="0">
                <a:latin typeface="Arial"/>
                <a:cs typeface="Arial"/>
              </a:rPr>
              <a:t> </a:t>
            </a:r>
            <a:r>
              <a:rPr sz="2450" dirty="0">
                <a:latin typeface="Arial"/>
                <a:cs typeface="Arial"/>
              </a:rPr>
              <a:t>praesent</a:t>
            </a:r>
            <a:r>
              <a:rPr sz="2450" spc="30" dirty="0">
                <a:latin typeface="Arial"/>
                <a:cs typeface="Arial"/>
              </a:rPr>
              <a:t> </a:t>
            </a:r>
            <a:r>
              <a:rPr sz="2450" dirty="0">
                <a:latin typeface="Arial"/>
                <a:cs typeface="Arial"/>
              </a:rPr>
              <a:t>luptatum</a:t>
            </a:r>
            <a:r>
              <a:rPr sz="2450" spc="25" dirty="0">
                <a:latin typeface="Arial"/>
                <a:cs typeface="Arial"/>
              </a:rPr>
              <a:t> </a:t>
            </a:r>
            <a:r>
              <a:rPr sz="2450" dirty="0">
                <a:latin typeface="Arial"/>
                <a:cs typeface="Arial"/>
              </a:rPr>
              <a:t>zzril</a:t>
            </a:r>
            <a:r>
              <a:rPr sz="2450" spc="25" dirty="0">
                <a:latin typeface="Arial"/>
                <a:cs typeface="Arial"/>
              </a:rPr>
              <a:t> </a:t>
            </a:r>
            <a:r>
              <a:rPr sz="2450" spc="-10" dirty="0">
                <a:latin typeface="Arial"/>
                <a:cs typeface="Arial"/>
              </a:rPr>
              <a:t>delenit </a:t>
            </a:r>
            <a:r>
              <a:rPr sz="2450" dirty="0">
                <a:latin typeface="Arial"/>
                <a:cs typeface="Arial"/>
              </a:rPr>
              <a:t>augue duis</a:t>
            </a:r>
            <a:r>
              <a:rPr sz="2450" spc="10" dirty="0">
                <a:latin typeface="Arial"/>
                <a:cs typeface="Arial"/>
              </a:rPr>
              <a:t> </a:t>
            </a:r>
            <a:r>
              <a:rPr sz="2450" dirty="0">
                <a:latin typeface="Arial"/>
                <a:cs typeface="Arial"/>
              </a:rPr>
              <a:t>dolore</a:t>
            </a:r>
            <a:r>
              <a:rPr sz="2450" spc="5" dirty="0">
                <a:latin typeface="Arial"/>
                <a:cs typeface="Arial"/>
              </a:rPr>
              <a:t> </a:t>
            </a:r>
            <a:r>
              <a:rPr sz="2450" dirty="0">
                <a:latin typeface="Arial"/>
                <a:cs typeface="Arial"/>
              </a:rPr>
              <a:t>te</a:t>
            </a:r>
            <a:r>
              <a:rPr sz="2450" spc="10" dirty="0">
                <a:latin typeface="Arial"/>
                <a:cs typeface="Arial"/>
              </a:rPr>
              <a:t> </a:t>
            </a:r>
            <a:r>
              <a:rPr sz="2450" dirty="0">
                <a:latin typeface="Arial"/>
                <a:cs typeface="Arial"/>
              </a:rPr>
              <a:t>feugait</a:t>
            </a:r>
            <a:r>
              <a:rPr sz="2450" spc="10" dirty="0">
                <a:latin typeface="Arial"/>
                <a:cs typeface="Arial"/>
              </a:rPr>
              <a:t> </a:t>
            </a:r>
            <a:r>
              <a:rPr sz="2450" dirty="0">
                <a:latin typeface="Arial"/>
                <a:cs typeface="Arial"/>
              </a:rPr>
              <a:t>nulla</a:t>
            </a:r>
            <a:r>
              <a:rPr sz="2450" spc="10" dirty="0">
                <a:latin typeface="Arial"/>
                <a:cs typeface="Arial"/>
              </a:rPr>
              <a:t> </a:t>
            </a:r>
            <a:r>
              <a:rPr sz="2450" spc="-10" dirty="0">
                <a:latin typeface="Arial"/>
                <a:cs typeface="Arial"/>
              </a:rPr>
              <a:t>facilisi.</a:t>
            </a:r>
            <a:endParaRPr sz="2450">
              <a:latin typeface="Arial"/>
              <a:cs typeface="Arial"/>
            </a:endParaRPr>
          </a:p>
          <a:p>
            <a:pPr marL="12700" marR="57785">
              <a:lnSpc>
                <a:spcPts val="2970"/>
              </a:lnSpc>
              <a:spcBef>
                <a:spcPts val="90"/>
              </a:spcBef>
            </a:pPr>
            <a:r>
              <a:rPr sz="2450" dirty="0">
                <a:latin typeface="Arial"/>
                <a:cs typeface="Arial"/>
              </a:rPr>
              <a:t>Lorem</a:t>
            </a:r>
            <a:r>
              <a:rPr sz="2450" spc="15" dirty="0">
                <a:latin typeface="Arial"/>
                <a:cs typeface="Arial"/>
              </a:rPr>
              <a:t> </a:t>
            </a:r>
            <a:r>
              <a:rPr sz="2450" dirty="0">
                <a:latin typeface="Arial"/>
                <a:cs typeface="Arial"/>
              </a:rPr>
              <a:t>ipsum</a:t>
            </a:r>
            <a:r>
              <a:rPr sz="2450" spc="30" dirty="0">
                <a:latin typeface="Arial"/>
                <a:cs typeface="Arial"/>
              </a:rPr>
              <a:t> </a:t>
            </a:r>
            <a:r>
              <a:rPr sz="2450" dirty="0">
                <a:latin typeface="Arial"/>
                <a:cs typeface="Arial"/>
              </a:rPr>
              <a:t>dolor</a:t>
            </a:r>
            <a:r>
              <a:rPr sz="2450" spc="25" dirty="0">
                <a:latin typeface="Arial"/>
                <a:cs typeface="Arial"/>
              </a:rPr>
              <a:t> </a:t>
            </a:r>
            <a:r>
              <a:rPr sz="2450" dirty="0">
                <a:latin typeface="Arial"/>
                <a:cs typeface="Arial"/>
              </a:rPr>
              <a:t>sit</a:t>
            </a:r>
            <a:r>
              <a:rPr sz="2450" spc="25" dirty="0">
                <a:latin typeface="Arial"/>
                <a:cs typeface="Arial"/>
              </a:rPr>
              <a:t> </a:t>
            </a:r>
            <a:r>
              <a:rPr sz="2450" dirty="0">
                <a:latin typeface="Arial"/>
                <a:cs typeface="Arial"/>
              </a:rPr>
              <a:t>amet,</a:t>
            </a:r>
            <a:r>
              <a:rPr sz="2450" spc="30" dirty="0">
                <a:latin typeface="Arial"/>
                <a:cs typeface="Arial"/>
              </a:rPr>
              <a:t> </a:t>
            </a:r>
            <a:r>
              <a:rPr sz="2450" dirty="0">
                <a:latin typeface="Arial"/>
                <a:cs typeface="Arial"/>
              </a:rPr>
              <a:t>cons</a:t>
            </a:r>
            <a:r>
              <a:rPr sz="2450" spc="25" dirty="0">
                <a:latin typeface="Arial"/>
                <a:cs typeface="Arial"/>
              </a:rPr>
              <a:t> </a:t>
            </a:r>
            <a:r>
              <a:rPr sz="2450" dirty="0">
                <a:latin typeface="Arial"/>
                <a:cs typeface="Arial"/>
              </a:rPr>
              <a:t>ectetuer</a:t>
            </a:r>
            <a:r>
              <a:rPr sz="2450" spc="25" dirty="0">
                <a:latin typeface="Arial"/>
                <a:cs typeface="Arial"/>
              </a:rPr>
              <a:t> </a:t>
            </a:r>
            <a:r>
              <a:rPr sz="2450" dirty="0">
                <a:latin typeface="Arial"/>
                <a:cs typeface="Arial"/>
              </a:rPr>
              <a:t>adipiscing</a:t>
            </a:r>
            <a:r>
              <a:rPr sz="2450" spc="30" dirty="0">
                <a:latin typeface="Arial"/>
                <a:cs typeface="Arial"/>
              </a:rPr>
              <a:t> </a:t>
            </a:r>
            <a:r>
              <a:rPr sz="2450" spc="-10" dirty="0">
                <a:latin typeface="Arial"/>
                <a:cs typeface="Arial"/>
              </a:rPr>
              <a:t>elit, </a:t>
            </a:r>
            <a:r>
              <a:rPr sz="2450" dirty="0">
                <a:latin typeface="Arial"/>
                <a:cs typeface="Arial"/>
              </a:rPr>
              <a:t>sed</a:t>
            </a:r>
            <a:r>
              <a:rPr sz="2450" spc="5" dirty="0">
                <a:latin typeface="Arial"/>
                <a:cs typeface="Arial"/>
              </a:rPr>
              <a:t> </a:t>
            </a:r>
            <a:r>
              <a:rPr sz="2450" dirty="0">
                <a:latin typeface="Arial"/>
                <a:cs typeface="Arial"/>
              </a:rPr>
              <a:t>diam</a:t>
            </a:r>
            <a:r>
              <a:rPr sz="2450" spc="15" dirty="0">
                <a:latin typeface="Arial"/>
                <a:cs typeface="Arial"/>
              </a:rPr>
              <a:t> </a:t>
            </a:r>
            <a:r>
              <a:rPr sz="2450" dirty="0">
                <a:latin typeface="Arial"/>
                <a:cs typeface="Arial"/>
              </a:rPr>
              <a:t>nonummy</a:t>
            </a:r>
            <a:r>
              <a:rPr sz="2450" spc="15" dirty="0">
                <a:latin typeface="Arial"/>
                <a:cs typeface="Arial"/>
              </a:rPr>
              <a:t> </a:t>
            </a:r>
            <a:r>
              <a:rPr sz="2450" dirty="0">
                <a:latin typeface="Arial"/>
                <a:cs typeface="Arial"/>
              </a:rPr>
              <a:t>nibh</a:t>
            </a:r>
            <a:r>
              <a:rPr sz="2450" spc="15" dirty="0">
                <a:latin typeface="Arial"/>
                <a:cs typeface="Arial"/>
              </a:rPr>
              <a:t> </a:t>
            </a:r>
            <a:r>
              <a:rPr sz="2450" dirty="0">
                <a:latin typeface="Arial"/>
                <a:cs typeface="Arial"/>
              </a:rPr>
              <a:t>euismod</a:t>
            </a:r>
            <a:r>
              <a:rPr sz="2450" spc="15" dirty="0">
                <a:latin typeface="Arial"/>
                <a:cs typeface="Arial"/>
              </a:rPr>
              <a:t> </a:t>
            </a:r>
            <a:r>
              <a:rPr sz="2450" dirty="0">
                <a:latin typeface="Arial"/>
                <a:cs typeface="Arial"/>
              </a:rPr>
              <a:t>tincidunt</a:t>
            </a:r>
            <a:r>
              <a:rPr sz="2450" spc="20" dirty="0">
                <a:latin typeface="Arial"/>
                <a:cs typeface="Arial"/>
              </a:rPr>
              <a:t> </a:t>
            </a:r>
            <a:r>
              <a:rPr sz="2450" dirty="0">
                <a:latin typeface="Arial"/>
                <a:cs typeface="Arial"/>
              </a:rPr>
              <a:t>ut</a:t>
            </a:r>
            <a:r>
              <a:rPr sz="2450" spc="15" dirty="0">
                <a:latin typeface="Arial"/>
                <a:cs typeface="Arial"/>
              </a:rPr>
              <a:t> </a:t>
            </a:r>
            <a:r>
              <a:rPr sz="2450" spc="-10" dirty="0">
                <a:latin typeface="Arial"/>
                <a:cs typeface="Arial"/>
              </a:rPr>
              <a:t>laoreet </a:t>
            </a:r>
            <a:r>
              <a:rPr sz="2450" dirty="0">
                <a:latin typeface="Arial"/>
                <a:cs typeface="Arial"/>
              </a:rPr>
              <a:t>dolore</a:t>
            </a:r>
            <a:r>
              <a:rPr sz="2450" spc="15" dirty="0">
                <a:latin typeface="Arial"/>
                <a:cs typeface="Arial"/>
              </a:rPr>
              <a:t> </a:t>
            </a:r>
            <a:r>
              <a:rPr sz="2450" dirty="0">
                <a:latin typeface="Arial"/>
                <a:cs typeface="Arial"/>
              </a:rPr>
              <a:t>magna</a:t>
            </a:r>
            <a:r>
              <a:rPr sz="2450" spc="20" dirty="0">
                <a:latin typeface="Arial"/>
                <a:cs typeface="Arial"/>
              </a:rPr>
              <a:t> </a:t>
            </a:r>
            <a:r>
              <a:rPr sz="2450" dirty="0">
                <a:latin typeface="Arial"/>
                <a:cs typeface="Arial"/>
              </a:rPr>
              <a:t>aliquam</a:t>
            </a:r>
            <a:r>
              <a:rPr sz="2450" spc="25" dirty="0">
                <a:latin typeface="Arial"/>
                <a:cs typeface="Arial"/>
              </a:rPr>
              <a:t> </a:t>
            </a:r>
            <a:r>
              <a:rPr sz="2450" dirty="0">
                <a:latin typeface="Arial"/>
                <a:cs typeface="Arial"/>
              </a:rPr>
              <a:t>erat</a:t>
            </a:r>
            <a:r>
              <a:rPr sz="2450" spc="25" dirty="0">
                <a:latin typeface="Arial"/>
                <a:cs typeface="Arial"/>
              </a:rPr>
              <a:t> </a:t>
            </a:r>
            <a:r>
              <a:rPr sz="2450" dirty="0">
                <a:latin typeface="Arial"/>
                <a:cs typeface="Arial"/>
              </a:rPr>
              <a:t>volutpat.</a:t>
            </a:r>
            <a:r>
              <a:rPr sz="2450" spc="25" dirty="0">
                <a:latin typeface="Arial"/>
                <a:cs typeface="Arial"/>
              </a:rPr>
              <a:t> </a:t>
            </a:r>
            <a:r>
              <a:rPr sz="2450" dirty="0">
                <a:latin typeface="Arial"/>
                <a:cs typeface="Arial"/>
              </a:rPr>
              <a:t>Ut</a:t>
            </a:r>
            <a:r>
              <a:rPr sz="2450" spc="20" dirty="0">
                <a:latin typeface="Arial"/>
                <a:cs typeface="Arial"/>
              </a:rPr>
              <a:t> </a:t>
            </a:r>
            <a:r>
              <a:rPr sz="2450" dirty="0">
                <a:latin typeface="Arial"/>
                <a:cs typeface="Arial"/>
              </a:rPr>
              <a:t>wisi</a:t>
            </a:r>
            <a:r>
              <a:rPr sz="2450" spc="25" dirty="0">
                <a:latin typeface="Arial"/>
                <a:cs typeface="Arial"/>
              </a:rPr>
              <a:t> </a:t>
            </a:r>
            <a:r>
              <a:rPr sz="2450" dirty="0">
                <a:latin typeface="Arial"/>
                <a:cs typeface="Arial"/>
              </a:rPr>
              <a:t>enim</a:t>
            </a:r>
            <a:r>
              <a:rPr sz="2450" spc="25" dirty="0">
                <a:latin typeface="Arial"/>
                <a:cs typeface="Arial"/>
              </a:rPr>
              <a:t> </a:t>
            </a:r>
            <a:r>
              <a:rPr sz="2450" spc="-25" dirty="0">
                <a:latin typeface="Arial"/>
                <a:cs typeface="Arial"/>
              </a:rPr>
              <a:t>ad </a:t>
            </a:r>
            <a:r>
              <a:rPr sz="2450" dirty="0">
                <a:latin typeface="Arial"/>
                <a:cs typeface="Arial"/>
              </a:rPr>
              <a:t>minim</a:t>
            </a:r>
            <a:r>
              <a:rPr sz="2450" spc="15" dirty="0">
                <a:latin typeface="Arial"/>
                <a:cs typeface="Arial"/>
              </a:rPr>
              <a:t> </a:t>
            </a:r>
            <a:r>
              <a:rPr sz="2450" dirty="0">
                <a:latin typeface="Arial"/>
                <a:cs typeface="Arial"/>
              </a:rPr>
              <a:t>veniam,</a:t>
            </a:r>
            <a:r>
              <a:rPr sz="2450" spc="15" dirty="0">
                <a:latin typeface="Arial"/>
                <a:cs typeface="Arial"/>
              </a:rPr>
              <a:t> </a:t>
            </a:r>
            <a:r>
              <a:rPr sz="2450" dirty="0">
                <a:latin typeface="Arial"/>
                <a:cs typeface="Arial"/>
              </a:rPr>
              <a:t>quis</a:t>
            </a:r>
            <a:r>
              <a:rPr sz="2450" spc="15" dirty="0">
                <a:latin typeface="Arial"/>
                <a:cs typeface="Arial"/>
              </a:rPr>
              <a:t> </a:t>
            </a:r>
            <a:r>
              <a:rPr sz="2450" dirty="0">
                <a:latin typeface="Arial"/>
                <a:cs typeface="Arial"/>
              </a:rPr>
              <a:t>nostrud</a:t>
            </a:r>
            <a:r>
              <a:rPr sz="2450" spc="15" dirty="0">
                <a:latin typeface="Arial"/>
                <a:cs typeface="Arial"/>
              </a:rPr>
              <a:t> </a:t>
            </a:r>
            <a:r>
              <a:rPr sz="2450" dirty="0">
                <a:latin typeface="Arial"/>
                <a:cs typeface="Arial"/>
              </a:rPr>
              <a:t>exerci</a:t>
            </a:r>
            <a:r>
              <a:rPr sz="2450" spc="15" dirty="0">
                <a:latin typeface="Arial"/>
                <a:cs typeface="Arial"/>
              </a:rPr>
              <a:t> </a:t>
            </a:r>
            <a:r>
              <a:rPr sz="2450" dirty="0">
                <a:latin typeface="Arial"/>
                <a:cs typeface="Arial"/>
              </a:rPr>
              <a:t>tation</a:t>
            </a:r>
            <a:r>
              <a:rPr sz="2450" spc="15" dirty="0">
                <a:latin typeface="Arial"/>
                <a:cs typeface="Arial"/>
              </a:rPr>
              <a:t> </a:t>
            </a:r>
            <a:r>
              <a:rPr sz="2450" spc="-10" dirty="0">
                <a:latin typeface="Arial"/>
                <a:cs typeface="Arial"/>
              </a:rPr>
              <a:t>ullamcorper </a:t>
            </a:r>
            <a:r>
              <a:rPr sz="2450" dirty="0">
                <a:latin typeface="Arial"/>
                <a:cs typeface="Arial"/>
              </a:rPr>
              <a:t>suscipit lobortis nisl ut</a:t>
            </a:r>
            <a:r>
              <a:rPr sz="2450" spc="5" dirty="0">
                <a:latin typeface="Arial"/>
                <a:cs typeface="Arial"/>
              </a:rPr>
              <a:t> </a:t>
            </a:r>
            <a:r>
              <a:rPr sz="2450" dirty="0">
                <a:latin typeface="Arial"/>
                <a:cs typeface="Arial"/>
              </a:rPr>
              <a:t>aliquip</a:t>
            </a:r>
            <a:r>
              <a:rPr sz="2450" spc="-5" dirty="0">
                <a:latin typeface="Arial"/>
                <a:cs typeface="Arial"/>
              </a:rPr>
              <a:t> </a:t>
            </a:r>
            <a:r>
              <a:rPr sz="2450" dirty="0">
                <a:latin typeface="Arial"/>
                <a:cs typeface="Arial"/>
              </a:rPr>
              <a:t>ex</a:t>
            </a:r>
            <a:r>
              <a:rPr sz="2450" spc="5" dirty="0">
                <a:latin typeface="Arial"/>
                <a:cs typeface="Arial"/>
              </a:rPr>
              <a:t> </a:t>
            </a:r>
            <a:r>
              <a:rPr sz="2450" dirty="0">
                <a:latin typeface="Arial"/>
                <a:cs typeface="Arial"/>
              </a:rPr>
              <a:t>ea </a:t>
            </a:r>
            <a:r>
              <a:rPr sz="2450" spc="-10" dirty="0">
                <a:latin typeface="Arial"/>
                <a:cs typeface="Arial"/>
              </a:rPr>
              <a:t>commodo</a:t>
            </a:r>
            <a:r>
              <a:rPr sz="2450" spc="610" dirty="0">
                <a:latin typeface="Arial"/>
                <a:cs typeface="Arial"/>
              </a:rPr>
              <a:t> </a:t>
            </a:r>
            <a:r>
              <a:rPr sz="2450" spc="-10" dirty="0">
                <a:latin typeface="Arial"/>
                <a:cs typeface="Arial"/>
              </a:rPr>
              <a:t>consequat.</a:t>
            </a:r>
            <a:endParaRPr sz="2450">
              <a:latin typeface="Arial"/>
              <a:cs typeface="Arial"/>
            </a:endParaRPr>
          </a:p>
        </p:txBody>
      </p:sp>
      <p:pic>
        <p:nvPicPr>
          <p:cNvPr id="11" name="Imagen 10">
            <a:extLst>
              <a:ext uri="{FF2B5EF4-FFF2-40B4-BE49-F238E27FC236}">
                <a16:creationId xmlns:a16="http://schemas.microsoft.com/office/drawing/2014/main" id="{74AD4B93-22E3-B39C-4E89-F4F6DBEC277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664185" y="4359275"/>
            <a:ext cx="7690141" cy="4615867"/>
          </a:xfrm>
          <a:prstGeom prst="roundRect">
            <a:avLst>
              <a:gd name="adj" fmla="val 8594"/>
            </a:avLst>
          </a:prstGeom>
          <a:solidFill>
            <a:srgbClr val="FFFFFF">
              <a:shade val="85000"/>
            </a:srgbClr>
          </a:solidFill>
          <a:ln>
            <a:noFill/>
          </a:ln>
          <a:effectLst/>
        </p:spPr>
      </p:pic>
      <p:sp>
        <p:nvSpPr>
          <p:cNvPr id="6" name="CuadroTexto 5">
            <a:extLst>
              <a:ext uri="{FF2B5EF4-FFF2-40B4-BE49-F238E27FC236}">
                <a16:creationId xmlns:a16="http://schemas.microsoft.com/office/drawing/2014/main" id="{988C5B83-F0C0-4D44-BDF9-29BCD4EF4B9B}"/>
              </a:ext>
            </a:extLst>
          </p:cNvPr>
          <p:cNvSpPr txBox="1"/>
          <p:nvPr/>
        </p:nvSpPr>
        <p:spPr>
          <a:xfrm>
            <a:off x="984570" y="2301875"/>
            <a:ext cx="8153400" cy="623248"/>
          </a:xfrm>
          <a:prstGeom prst="rect">
            <a:avLst/>
          </a:prstGeom>
          <a:noFill/>
        </p:spPr>
        <p:txBody>
          <a:bodyPr wrap="square" rtlCol="0">
            <a:spAutoFit/>
          </a:bodyPr>
          <a:lstStyle/>
          <a:p>
            <a:r>
              <a:rPr lang="es-419" sz="3450" b="1" spc="-10" dirty="0">
                <a:solidFill>
                  <a:srgbClr val="FF051E"/>
                </a:solidFill>
                <a:latin typeface="Arial"/>
                <a:ea typeface="+mj-ea"/>
                <a:cs typeface="Arial"/>
              </a:rPr>
              <a:t>Título: </a:t>
            </a:r>
            <a:endParaRPr lang="es-CO" sz="3450" b="1" spc="-10" dirty="0">
              <a:solidFill>
                <a:srgbClr val="FF051E"/>
              </a:solidFill>
              <a:latin typeface="Arial"/>
              <a:ea typeface="+mj-ea"/>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object 6"/>
          <p:cNvSpPr txBox="1"/>
          <p:nvPr/>
        </p:nvSpPr>
        <p:spPr>
          <a:xfrm>
            <a:off x="3245948" y="3212527"/>
            <a:ext cx="7988300" cy="6056630"/>
          </a:xfrm>
          <a:prstGeom prst="rect">
            <a:avLst/>
          </a:prstGeom>
        </p:spPr>
        <p:txBody>
          <a:bodyPr vert="horz" wrap="square" lIns="0" tIns="12065" rIns="0" bIns="0" rtlCol="0">
            <a:spAutoFit/>
          </a:bodyPr>
          <a:lstStyle/>
          <a:p>
            <a:pPr marL="12700" marR="5080">
              <a:lnSpc>
                <a:spcPct val="101000"/>
              </a:lnSpc>
              <a:spcBef>
                <a:spcPts val="95"/>
              </a:spcBef>
            </a:pPr>
            <a:r>
              <a:rPr sz="2450" dirty="0">
                <a:latin typeface="Arial"/>
                <a:cs typeface="Arial"/>
              </a:rPr>
              <a:t>Lorem</a:t>
            </a:r>
            <a:r>
              <a:rPr sz="2450" spc="35" dirty="0">
                <a:latin typeface="Arial"/>
                <a:cs typeface="Arial"/>
              </a:rPr>
              <a:t> </a:t>
            </a:r>
            <a:r>
              <a:rPr sz="2450" dirty="0">
                <a:latin typeface="Arial"/>
                <a:cs typeface="Arial"/>
              </a:rPr>
              <a:t>ipsum</a:t>
            </a:r>
            <a:r>
              <a:rPr sz="2450" spc="40" dirty="0">
                <a:latin typeface="Arial"/>
                <a:cs typeface="Arial"/>
              </a:rPr>
              <a:t> </a:t>
            </a:r>
            <a:r>
              <a:rPr sz="2450" dirty="0">
                <a:latin typeface="Arial"/>
                <a:cs typeface="Arial"/>
              </a:rPr>
              <a:t>dolor</a:t>
            </a:r>
            <a:r>
              <a:rPr sz="2450" spc="35" dirty="0">
                <a:latin typeface="Arial"/>
                <a:cs typeface="Arial"/>
              </a:rPr>
              <a:t> </a:t>
            </a:r>
            <a:r>
              <a:rPr sz="2450" dirty="0">
                <a:latin typeface="Arial"/>
                <a:cs typeface="Arial"/>
              </a:rPr>
              <a:t>sit</a:t>
            </a:r>
            <a:r>
              <a:rPr sz="2450" spc="40" dirty="0">
                <a:latin typeface="Arial"/>
                <a:cs typeface="Arial"/>
              </a:rPr>
              <a:t> </a:t>
            </a:r>
            <a:r>
              <a:rPr sz="2450" dirty="0">
                <a:latin typeface="Arial"/>
                <a:cs typeface="Arial"/>
              </a:rPr>
              <a:t>amet,</a:t>
            </a:r>
            <a:r>
              <a:rPr sz="2450" spc="35" dirty="0">
                <a:latin typeface="Arial"/>
                <a:cs typeface="Arial"/>
              </a:rPr>
              <a:t> </a:t>
            </a:r>
            <a:r>
              <a:rPr sz="2450" dirty="0">
                <a:latin typeface="Arial"/>
                <a:cs typeface="Arial"/>
              </a:rPr>
              <a:t>consectetuer</a:t>
            </a:r>
            <a:r>
              <a:rPr sz="2450" spc="40" dirty="0">
                <a:latin typeface="Arial"/>
                <a:cs typeface="Arial"/>
              </a:rPr>
              <a:t> </a:t>
            </a:r>
            <a:r>
              <a:rPr sz="2450" dirty="0">
                <a:latin typeface="Arial"/>
                <a:cs typeface="Arial"/>
              </a:rPr>
              <a:t>adipiscing</a:t>
            </a:r>
            <a:r>
              <a:rPr sz="2450" spc="35" dirty="0">
                <a:latin typeface="Arial"/>
                <a:cs typeface="Arial"/>
              </a:rPr>
              <a:t> </a:t>
            </a:r>
            <a:r>
              <a:rPr sz="2450" spc="-10" dirty="0">
                <a:latin typeface="Arial"/>
                <a:cs typeface="Arial"/>
              </a:rPr>
              <a:t>elit, </a:t>
            </a:r>
            <a:r>
              <a:rPr sz="2450" dirty="0">
                <a:latin typeface="Arial"/>
                <a:cs typeface="Arial"/>
              </a:rPr>
              <a:t>sed</a:t>
            </a:r>
            <a:r>
              <a:rPr sz="2450" spc="5" dirty="0">
                <a:latin typeface="Arial"/>
                <a:cs typeface="Arial"/>
              </a:rPr>
              <a:t> </a:t>
            </a:r>
            <a:r>
              <a:rPr sz="2450" dirty="0">
                <a:latin typeface="Arial"/>
                <a:cs typeface="Arial"/>
              </a:rPr>
              <a:t>diam</a:t>
            </a:r>
            <a:r>
              <a:rPr sz="2450" spc="15" dirty="0">
                <a:latin typeface="Arial"/>
                <a:cs typeface="Arial"/>
              </a:rPr>
              <a:t> </a:t>
            </a:r>
            <a:r>
              <a:rPr sz="2450" dirty="0">
                <a:latin typeface="Arial"/>
                <a:cs typeface="Arial"/>
              </a:rPr>
              <a:t>nonummy</a:t>
            </a:r>
            <a:r>
              <a:rPr sz="2450" spc="15" dirty="0">
                <a:latin typeface="Arial"/>
                <a:cs typeface="Arial"/>
              </a:rPr>
              <a:t> </a:t>
            </a:r>
            <a:r>
              <a:rPr sz="2450" dirty="0">
                <a:latin typeface="Arial"/>
                <a:cs typeface="Arial"/>
              </a:rPr>
              <a:t>nibh</a:t>
            </a:r>
            <a:r>
              <a:rPr sz="2450" spc="15" dirty="0">
                <a:latin typeface="Arial"/>
                <a:cs typeface="Arial"/>
              </a:rPr>
              <a:t> </a:t>
            </a:r>
            <a:r>
              <a:rPr sz="2450" dirty="0">
                <a:latin typeface="Arial"/>
                <a:cs typeface="Arial"/>
              </a:rPr>
              <a:t>euismod</a:t>
            </a:r>
            <a:r>
              <a:rPr sz="2450" spc="15" dirty="0">
                <a:latin typeface="Arial"/>
                <a:cs typeface="Arial"/>
              </a:rPr>
              <a:t> </a:t>
            </a:r>
            <a:r>
              <a:rPr sz="2450" dirty="0">
                <a:latin typeface="Arial"/>
                <a:cs typeface="Arial"/>
              </a:rPr>
              <a:t>tincidunt</a:t>
            </a:r>
            <a:r>
              <a:rPr sz="2450" spc="20" dirty="0">
                <a:latin typeface="Arial"/>
                <a:cs typeface="Arial"/>
              </a:rPr>
              <a:t> </a:t>
            </a:r>
            <a:r>
              <a:rPr sz="2450" dirty="0">
                <a:latin typeface="Arial"/>
                <a:cs typeface="Arial"/>
              </a:rPr>
              <a:t>ut</a:t>
            </a:r>
            <a:r>
              <a:rPr sz="2450" spc="15" dirty="0">
                <a:latin typeface="Arial"/>
                <a:cs typeface="Arial"/>
              </a:rPr>
              <a:t> </a:t>
            </a:r>
            <a:r>
              <a:rPr sz="2450" spc="-10" dirty="0">
                <a:latin typeface="Arial"/>
                <a:cs typeface="Arial"/>
              </a:rPr>
              <a:t>laoreet </a:t>
            </a:r>
            <a:r>
              <a:rPr sz="2450" dirty="0">
                <a:latin typeface="Arial"/>
                <a:cs typeface="Arial"/>
              </a:rPr>
              <a:t>dolore</a:t>
            </a:r>
            <a:r>
              <a:rPr sz="2450" spc="15" dirty="0">
                <a:latin typeface="Arial"/>
                <a:cs typeface="Arial"/>
              </a:rPr>
              <a:t> </a:t>
            </a:r>
            <a:r>
              <a:rPr sz="2450" dirty="0">
                <a:latin typeface="Arial"/>
                <a:cs typeface="Arial"/>
              </a:rPr>
              <a:t>magna</a:t>
            </a:r>
            <a:r>
              <a:rPr sz="2450" spc="20" dirty="0">
                <a:latin typeface="Arial"/>
                <a:cs typeface="Arial"/>
              </a:rPr>
              <a:t> </a:t>
            </a:r>
            <a:r>
              <a:rPr sz="2450" dirty="0">
                <a:latin typeface="Arial"/>
                <a:cs typeface="Arial"/>
              </a:rPr>
              <a:t>aliquam</a:t>
            </a:r>
            <a:r>
              <a:rPr sz="2450" spc="25" dirty="0">
                <a:latin typeface="Arial"/>
                <a:cs typeface="Arial"/>
              </a:rPr>
              <a:t> </a:t>
            </a:r>
            <a:r>
              <a:rPr sz="2450" dirty="0">
                <a:latin typeface="Arial"/>
                <a:cs typeface="Arial"/>
              </a:rPr>
              <a:t>erat</a:t>
            </a:r>
            <a:r>
              <a:rPr sz="2450" spc="25" dirty="0">
                <a:latin typeface="Arial"/>
                <a:cs typeface="Arial"/>
              </a:rPr>
              <a:t> </a:t>
            </a:r>
            <a:r>
              <a:rPr sz="2450" dirty="0">
                <a:latin typeface="Arial"/>
                <a:cs typeface="Arial"/>
              </a:rPr>
              <a:t>volutpat.</a:t>
            </a:r>
            <a:r>
              <a:rPr sz="2450" spc="25" dirty="0">
                <a:latin typeface="Arial"/>
                <a:cs typeface="Arial"/>
              </a:rPr>
              <a:t> </a:t>
            </a:r>
            <a:r>
              <a:rPr sz="2450" dirty="0">
                <a:latin typeface="Arial"/>
                <a:cs typeface="Arial"/>
              </a:rPr>
              <a:t>Ut</a:t>
            </a:r>
            <a:r>
              <a:rPr sz="2450" spc="20" dirty="0">
                <a:latin typeface="Arial"/>
                <a:cs typeface="Arial"/>
              </a:rPr>
              <a:t> </a:t>
            </a:r>
            <a:r>
              <a:rPr sz="2450" dirty="0">
                <a:latin typeface="Arial"/>
                <a:cs typeface="Arial"/>
              </a:rPr>
              <a:t>wisi</a:t>
            </a:r>
            <a:r>
              <a:rPr sz="2450" spc="25" dirty="0">
                <a:latin typeface="Arial"/>
                <a:cs typeface="Arial"/>
              </a:rPr>
              <a:t> </a:t>
            </a:r>
            <a:r>
              <a:rPr sz="2450" dirty="0">
                <a:latin typeface="Arial"/>
                <a:cs typeface="Arial"/>
              </a:rPr>
              <a:t>enim</a:t>
            </a:r>
            <a:r>
              <a:rPr sz="2450" spc="25" dirty="0">
                <a:latin typeface="Arial"/>
                <a:cs typeface="Arial"/>
              </a:rPr>
              <a:t> </a:t>
            </a:r>
            <a:r>
              <a:rPr sz="2450" spc="-25" dirty="0">
                <a:latin typeface="Arial"/>
                <a:cs typeface="Arial"/>
              </a:rPr>
              <a:t>ad </a:t>
            </a:r>
            <a:r>
              <a:rPr sz="2450" dirty="0">
                <a:latin typeface="Arial"/>
                <a:cs typeface="Arial"/>
              </a:rPr>
              <a:t>minim</a:t>
            </a:r>
            <a:r>
              <a:rPr sz="2450" spc="15" dirty="0">
                <a:latin typeface="Arial"/>
                <a:cs typeface="Arial"/>
              </a:rPr>
              <a:t> </a:t>
            </a:r>
            <a:r>
              <a:rPr sz="2450" dirty="0">
                <a:latin typeface="Arial"/>
                <a:cs typeface="Arial"/>
              </a:rPr>
              <a:t>veniam,</a:t>
            </a:r>
            <a:r>
              <a:rPr sz="2450" spc="15" dirty="0">
                <a:latin typeface="Arial"/>
                <a:cs typeface="Arial"/>
              </a:rPr>
              <a:t> </a:t>
            </a:r>
            <a:r>
              <a:rPr sz="2450" dirty="0">
                <a:latin typeface="Arial"/>
                <a:cs typeface="Arial"/>
              </a:rPr>
              <a:t>quis</a:t>
            </a:r>
            <a:r>
              <a:rPr sz="2450" spc="15" dirty="0">
                <a:latin typeface="Arial"/>
                <a:cs typeface="Arial"/>
              </a:rPr>
              <a:t> </a:t>
            </a:r>
            <a:r>
              <a:rPr sz="2450" dirty="0">
                <a:latin typeface="Arial"/>
                <a:cs typeface="Arial"/>
              </a:rPr>
              <a:t>nostrud</a:t>
            </a:r>
            <a:r>
              <a:rPr sz="2450" spc="15" dirty="0">
                <a:latin typeface="Arial"/>
                <a:cs typeface="Arial"/>
              </a:rPr>
              <a:t> </a:t>
            </a:r>
            <a:r>
              <a:rPr sz="2450" dirty="0">
                <a:latin typeface="Arial"/>
                <a:cs typeface="Arial"/>
              </a:rPr>
              <a:t>exerci</a:t>
            </a:r>
            <a:r>
              <a:rPr sz="2450" spc="15" dirty="0">
                <a:latin typeface="Arial"/>
                <a:cs typeface="Arial"/>
              </a:rPr>
              <a:t> </a:t>
            </a:r>
            <a:r>
              <a:rPr sz="2450" dirty="0">
                <a:latin typeface="Arial"/>
                <a:cs typeface="Arial"/>
              </a:rPr>
              <a:t>tation</a:t>
            </a:r>
            <a:r>
              <a:rPr sz="2450" spc="15" dirty="0">
                <a:latin typeface="Arial"/>
                <a:cs typeface="Arial"/>
              </a:rPr>
              <a:t> </a:t>
            </a:r>
            <a:r>
              <a:rPr sz="2450" spc="-10" dirty="0">
                <a:latin typeface="Arial"/>
                <a:cs typeface="Arial"/>
              </a:rPr>
              <a:t>ullamcorper </a:t>
            </a:r>
            <a:r>
              <a:rPr sz="2450" dirty="0">
                <a:latin typeface="Arial"/>
                <a:cs typeface="Arial"/>
              </a:rPr>
              <a:t>suscipit lobortis nisl ut</a:t>
            </a:r>
            <a:r>
              <a:rPr sz="2450" spc="5" dirty="0">
                <a:latin typeface="Arial"/>
                <a:cs typeface="Arial"/>
              </a:rPr>
              <a:t> </a:t>
            </a:r>
            <a:r>
              <a:rPr sz="2450" dirty="0">
                <a:latin typeface="Arial"/>
                <a:cs typeface="Arial"/>
              </a:rPr>
              <a:t>aliquip</a:t>
            </a:r>
            <a:r>
              <a:rPr sz="2450" spc="-5" dirty="0">
                <a:latin typeface="Arial"/>
                <a:cs typeface="Arial"/>
              </a:rPr>
              <a:t> </a:t>
            </a:r>
            <a:r>
              <a:rPr sz="2450" dirty="0">
                <a:latin typeface="Arial"/>
                <a:cs typeface="Arial"/>
              </a:rPr>
              <a:t>ex</a:t>
            </a:r>
            <a:r>
              <a:rPr sz="2450" spc="5" dirty="0">
                <a:latin typeface="Arial"/>
                <a:cs typeface="Arial"/>
              </a:rPr>
              <a:t> </a:t>
            </a:r>
            <a:r>
              <a:rPr sz="2450" dirty="0">
                <a:latin typeface="Arial"/>
                <a:cs typeface="Arial"/>
              </a:rPr>
              <a:t>ea </a:t>
            </a:r>
            <a:r>
              <a:rPr sz="2450" spc="-10" dirty="0">
                <a:latin typeface="Arial"/>
                <a:cs typeface="Arial"/>
              </a:rPr>
              <a:t>commodo  </a:t>
            </a:r>
            <a:r>
              <a:rPr sz="2450" dirty="0">
                <a:latin typeface="Arial"/>
                <a:cs typeface="Arial"/>
              </a:rPr>
              <a:t>consequat.</a:t>
            </a:r>
            <a:r>
              <a:rPr sz="2450" spc="35" dirty="0">
                <a:latin typeface="Arial"/>
                <a:cs typeface="Arial"/>
              </a:rPr>
              <a:t> </a:t>
            </a:r>
            <a:r>
              <a:rPr sz="2450" dirty="0">
                <a:latin typeface="Arial"/>
                <a:cs typeface="Arial"/>
              </a:rPr>
              <a:t>Duis</a:t>
            </a:r>
            <a:r>
              <a:rPr sz="2450" spc="40" dirty="0">
                <a:latin typeface="Arial"/>
                <a:cs typeface="Arial"/>
              </a:rPr>
              <a:t> </a:t>
            </a:r>
            <a:r>
              <a:rPr sz="2450" dirty="0">
                <a:latin typeface="Arial"/>
                <a:cs typeface="Arial"/>
              </a:rPr>
              <a:t>autem</a:t>
            </a:r>
            <a:r>
              <a:rPr sz="2450" spc="35" dirty="0">
                <a:latin typeface="Arial"/>
                <a:cs typeface="Arial"/>
              </a:rPr>
              <a:t> </a:t>
            </a:r>
            <a:r>
              <a:rPr sz="2450" dirty="0">
                <a:latin typeface="Arial"/>
                <a:cs typeface="Arial"/>
              </a:rPr>
              <a:t>vel</a:t>
            </a:r>
            <a:r>
              <a:rPr sz="2450" spc="40" dirty="0">
                <a:latin typeface="Arial"/>
                <a:cs typeface="Arial"/>
              </a:rPr>
              <a:t> </a:t>
            </a:r>
            <a:r>
              <a:rPr sz="2450" dirty="0">
                <a:latin typeface="Arial"/>
                <a:cs typeface="Arial"/>
              </a:rPr>
              <a:t>eum</a:t>
            </a:r>
            <a:r>
              <a:rPr sz="2450" spc="35" dirty="0">
                <a:latin typeface="Arial"/>
                <a:cs typeface="Arial"/>
              </a:rPr>
              <a:t> </a:t>
            </a:r>
            <a:r>
              <a:rPr sz="2450" dirty="0">
                <a:latin typeface="Arial"/>
                <a:cs typeface="Arial"/>
              </a:rPr>
              <a:t>iriure</a:t>
            </a:r>
            <a:r>
              <a:rPr sz="2450" spc="40" dirty="0">
                <a:latin typeface="Arial"/>
                <a:cs typeface="Arial"/>
              </a:rPr>
              <a:t> </a:t>
            </a:r>
            <a:r>
              <a:rPr sz="2450" dirty="0">
                <a:latin typeface="Arial"/>
                <a:cs typeface="Arial"/>
              </a:rPr>
              <a:t>dolor</a:t>
            </a:r>
            <a:r>
              <a:rPr sz="2450" spc="35" dirty="0">
                <a:latin typeface="Arial"/>
                <a:cs typeface="Arial"/>
              </a:rPr>
              <a:t> </a:t>
            </a:r>
            <a:r>
              <a:rPr sz="2450" dirty="0">
                <a:latin typeface="Arial"/>
                <a:cs typeface="Arial"/>
              </a:rPr>
              <a:t>in</a:t>
            </a:r>
            <a:r>
              <a:rPr sz="2450" spc="40" dirty="0">
                <a:latin typeface="Arial"/>
                <a:cs typeface="Arial"/>
              </a:rPr>
              <a:t> </a:t>
            </a:r>
            <a:r>
              <a:rPr sz="2450" dirty="0">
                <a:latin typeface="Arial"/>
                <a:cs typeface="Arial"/>
              </a:rPr>
              <a:t>hendrerit</a:t>
            </a:r>
            <a:r>
              <a:rPr sz="2450" spc="35" dirty="0">
                <a:latin typeface="Arial"/>
                <a:cs typeface="Arial"/>
              </a:rPr>
              <a:t> </a:t>
            </a:r>
            <a:r>
              <a:rPr sz="2450" spc="-25" dirty="0">
                <a:latin typeface="Arial"/>
                <a:cs typeface="Arial"/>
              </a:rPr>
              <a:t>in </a:t>
            </a:r>
            <a:r>
              <a:rPr sz="2450" dirty="0">
                <a:latin typeface="Arial"/>
                <a:cs typeface="Arial"/>
              </a:rPr>
              <a:t>vulputate</a:t>
            </a:r>
            <a:r>
              <a:rPr sz="2450" spc="10" dirty="0">
                <a:latin typeface="Arial"/>
                <a:cs typeface="Arial"/>
              </a:rPr>
              <a:t> </a:t>
            </a:r>
            <a:r>
              <a:rPr sz="2450" dirty="0">
                <a:latin typeface="Arial"/>
                <a:cs typeface="Arial"/>
              </a:rPr>
              <a:t>velit</a:t>
            </a:r>
            <a:r>
              <a:rPr sz="2450" spc="25" dirty="0">
                <a:latin typeface="Arial"/>
                <a:cs typeface="Arial"/>
              </a:rPr>
              <a:t> </a:t>
            </a:r>
            <a:r>
              <a:rPr sz="2450" dirty="0">
                <a:latin typeface="Arial"/>
                <a:cs typeface="Arial"/>
              </a:rPr>
              <a:t>esse</a:t>
            </a:r>
            <a:r>
              <a:rPr sz="2450" spc="20" dirty="0">
                <a:latin typeface="Arial"/>
                <a:cs typeface="Arial"/>
              </a:rPr>
              <a:t> </a:t>
            </a:r>
            <a:r>
              <a:rPr sz="2450" dirty="0">
                <a:latin typeface="Arial"/>
                <a:cs typeface="Arial"/>
              </a:rPr>
              <a:t>molestie</a:t>
            </a:r>
            <a:r>
              <a:rPr sz="2450" spc="25" dirty="0">
                <a:latin typeface="Arial"/>
                <a:cs typeface="Arial"/>
              </a:rPr>
              <a:t> </a:t>
            </a:r>
            <a:r>
              <a:rPr sz="2450" dirty="0">
                <a:latin typeface="Arial"/>
                <a:cs typeface="Arial"/>
              </a:rPr>
              <a:t>consequat,</a:t>
            </a:r>
            <a:r>
              <a:rPr sz="2450" spc="20" dirty="0">
                <a:latin typeface="Arial"/>
                <a:cs typeface="Arial"/>
              </a:rPr>
              <a:t> </a:t>
            </a:r>
            <a:r>
              <a:rPr sz="2450" dirty="0">
                <a:latin typeface="Arial"/>
                <a:cs typeface="Arial"/>
              </a:rPr>
              <a:t>vel</a:t>
            </a:r>
            <a:r>
              <a:rPr sz="2450" spc="20" dirty="0">
                <a:latin typeface="Arial"/>
                <a:cs typeface="Arial"/>
              </a:rPr>
              <a:t> </a:t>
            </a:r>
            <a:r>
              <a:rPr sz="2450" dirty="0">
                <a:latin typeface="Arial"/>
                <a:cs typeface="Arial"/>
              </a:rPr>
              <a:t>illum</a:t>
            </a:r>
            <a:r>
              <a:rPr sz="2450" spc="25" dirty="0">
                <a:latin typeface="Arial"/>
                <a:cs typeface="Arial"/>
              </a:rPr>
              <a:t> </a:t>
            </a:r>
            <a:r>
              <a:rPr sz="2450" spc="-10" dirty="0">
                <a:latin typeface="Arial"/>
                <a:cs typeface="Arial"/>
              </a:rPr>
              <a:t>dolore </a:t>
            </a:r>
            <a:r>
              <a:rPr sz="2450" dirty="0">
                <a:latin typeface="Arial"/>
                <a:cs typeface="Arial"/>
              </a:rPr>
              <a:t>eu</a:t>
            </a:r>
            <a:r>
              <a:rPr sz="2450" spc="10" dirty="0">
                <a:latin typeface="Arial"/>
                <a:cs typeface="Arial"/>
              </a:rPr>
              <a:t> </a:t>
            </a:r>
            <a:r>
              <a:rPr sz="2450" dirty="0">
                <a:latin typeface="Arial"/>
                <a:cs typeface="Arial"/>
              </a:rPr>
              <a:t>feugiat</a:t>
            </a:r>
            <a:r>
              <a:rPr sz="2450" spc="20" dirty="0">
                <a:latin typeface="Arial"/>
                <a:cs typeface="Arial"/>
              </a:rPr>
              <a:t> </a:t>
            </a:r>
            <a:r>
              <a:rPr sz="2450" dirty="0">
                <a:latin typeface="Arial"/>
                <a:cs typeface="Arial"/>
              </a:rPr>
              <a:t>nulla</a:t>
            </a:r>
            <a:r>
              <a:rPr sz="2450" spc="20" dirty="0">
                <a:latin typeface="Arial"/>
                <a:cs typeface="Arial"/>
              </a:rPr>
              <a:t> </a:t>
            </a:r>
            <a:r>
              <a:rPr sz="2450" dirty="0">
                <a:latin typeface="Arial"/>
                <a:cs typeface="Arial"/>
              </a:rPr>
              <a:t>facilisis</a:t>
            </a:r>
            <a:r>
              <a:rPr sz="2450" spc="20" dirty="0">
                <a:latin typeface="Arial"/>
                <a:cs typeface="Arial"/>
              </a:rPr>
              <a:t> </a:t>
            </a:r>
            <a:r>
              <a:rPr sz="2450" dirty="0">
                <a:latin typeface="Arial"/>
                <a:cs typeface="Arial"/>
              </a:rPr>
              <a:t>at</a:t>
            </a:r>
            <a:r>
              <a:rPr sz="2450" spc="20" dirty="0">
                <a:latin typeface="Arial"/>
                <a:cs typeface="Arial"/>
              </a:rPr>
              <a:t> </a:t>
            </a:r>
            <a:r>
              <a:rPr sz="2450" dirty="0">
                <a:latin typeface="Arial"/>
                <a:cs typeface="Arial"/>
              </a:rPr>
              <a:t>vero</a:t>
            </a:r>
            <a:r>
              <a:rPr sz="2450" spc="25" dirty="0">
                <a:latin typeface="Arial"/>
                <a:cs typeface="Arial"/>
              </a:rPr>
              <a:t> </a:t>
            </a:r>
            <a:r>
              <a:rPr sz="2450" dirty="0">
                <a:latin typeface="Arial"/>
                <a:cs typeface="Arial"/>
              </a:rPr>
              <a:t>eros</a:t>
            </a:r>
            <a:r>
              <a:rPr sz="2450" spc="20" dirty="0">
                <a:latin typeface="Arial"/>
                <a:cs typeface="Arial"/>
              </a:rPr>
              <a:t> </a:t>
            </a:r>
            <a:r>
              <a:rPr sz="2450" dirty="0">
                <a:latin typeface="Arial"/>
                <a:cs typeface="Arial"/>
              </a:rPr>
              <a:t>et</a:t>
            </a:r>
            <a:r>
              <a:rPr sz="2450" spc="20" dirty="0">
                <a:latin typeface="Arial"/>
                <a:cs typeface="Arial"/>
              </a:rPr>
              <a:t> </a:t>
            </a:r>
            <a:r>
              <a:rPr sz="2450" dirty="0">
                <a:latin typeface="Arial"/>
                <a:cs typeface="Arial"/>
              </a:rPr>
              <a:t>accumsan</a:t>
            </a:r>
            <a:r>
              <a:rPr sz="2450" spc="20" dirty="0">
                <a:latin typeface="Arial"/>
                <a:cs typeface="Arial"/>
              </a:rPr>
              <a:t> </a:t>
            </a:r>
            <a:r>
              <a:rPr sz="2450" dirty="0">
                <a:latin typeface="Arial"/>
                <a:cs typeface="Arial"/>
              </a:rPr>
              <a:t>et</a:t>
            </a:r>
            <a:r>
              <a:rPr sz="2450" spc="20" dirty="0">
                <a:latin typeface="Arial"/>
                <a:cs typeface="Arial"/>
              </a:rPr>
              <a:t> </a:t>
            </a:r>
            <a:r>
              <a:rPr sz="2450" spc="-10" dirty="0">
                <a:latin typeface="Arial"/>
                <a:cs typeface="Arial"/>
              </a:rPr>
              <a:t>iusto </a:t>
            </a:r>
            <a:r>
              <a:rPr sz="2450" dirty="0">
                <a:latin typeface="Arial"/>
                <a:cs typeface="Arial"/>
              </a:rPr>
              <a:t>odio</a:t>
            </a:r>
            <a:r>
              <a:rPr sz="2450" spc="15" dirty="0">
                <a:latin typeface="Arial"/>
                <a:cs typeface="Arial"/>
              </a:rPr>
              <a:t> </a:t>
            </a:r>
            <a:r>
              <a:rPr sz="2450" dirty="0">
                <a:latin typeface="Arial"/>
                <a:cs typeface="Arial"/>
              </a:rPr>
              <a:t>dignissim</a:t>
            </a:r>
            <a:r>
              <a:rPr sz="2450" spc="25" dirty="0">
                <a:latin typeface="Arial"/>
                <a:cs typeface="Arial"/>
              </a:rPr>
              <a:t> </a:t>
            </a:r>
            <a:r>
              <a:rPr sz="2450" dirty="0">
                <a:latin typeface="Arial"/>
                <a:cs typeface="Arial"/>
              </a:rPr>
              <a:t>qui</a:t>
            </a:r>
            <a:r>
              <a:rPr sz="2450" spc="25" dirty="0">
                <a:latin typeface="Arial"/>
                <a:cs typeface="Arial"/>
              </a:rPr>
              <a:t> </a:t>
            </a:r>
            <a:r>
              <a:rPr sz="2450" dirty="0">
                <a:latin typeface="Arial"/>
                <a:cs typeface="Arial"/>
              </a:rPr>
              <a:t>blandit</a:t>
            </a:r>
            <a:r>
              <a:rPr sz="2450" spc="25" dirty="0">
                <a:latin typeface="Arial"/>
                <a:cs typeface="Arial"/>
              </a:rPr>
              <a:t> </a:t>
            </a:r>
            <a:r>
              <a:rPr sz="2450" dirty="0">
                <a:latin typeface="Arial"/>
                <a:cs typeface="Arial"/>
              </a:rPr>
              <a:t>praesent</a:t>
            </a:r>
            <a:r>
              <a:rPr sz="2450" spc="30" dirty="0">
                <a:latin typeface="Arial"/>
                <a:cs typeface="Arial"/>
              </a:rPr>
              <a:t> </a:t>
            </a:r>
            <a:r>
              <a:rPr sz="2450" dirty="0">
                <a:latin typeface="Arial"/>
                <a:cs typeface="Arial"/>
              </a:rPr>
              <a:t>luptatum</a:t>
            </a:r>
            <a:r>
              <a:rPr sz="2450" spc="25" dirty="0">
                <a:latin typeface="Arial"/>
                <a:cs typeface="Arial"/>
              </a:rPr>
              <a:t> </a:t>
            </a:r>
            <a:r>
              <a:rPr sz="2450" dirty="0">
                <a:latin typeface="Arial"/>
                <a:cs typeface="Arial"/>
              </a:rPr>
              <a:t>zzril</a:t>
            </a:r>
            <a:r>
              <a:rPr sz="2450" spc="25" dirty="0">
                <a:latin typeface="Arial"/>
                <a:cs typeface="Arial"/>
              </a:rPr>
              <a:t> </a:t>
            </a:r>
            <a:r>
              <a:rPr sz="2450" spc="-10" dirty="0">
                <a:latin typeface="Arial"/>
                <a:cs typeface="Arial"/>
              </a:rPr>
              <a:t>delenit </a:t>
            </a:r>
            <a:r>
              <a:rPr sz="2450" dirty="0">
                <a:latin typeface="Arial"/>
                <a:cs typeface="Arial"/>
              </a:rPr>
              <a:t>augue duis</a:t>
            </a:r>
            <a:r>
              <a:rPr sz="2450" spc="10" dirty="0">
                <a:latin typeface="Arial"/>
                <a:cs typeface="Arial"/>
              </a:rPr>
              <a:t> </a:t>
            </a:r>
            <a:r>
              <a:rPr sz="2450" dirty="0">
                <a:latin typeface="Arial"/>
                <a:cs typeface="Arial"/>
              </a:rPr>
              <a:t>dolore</a:t>
            </a:r>
            <a:r>
              <a:rPr sz="2450" spc="5" dirty="0">
                <a:latin typeface="Arial"/>
                <a:cs typeface="Arial"/>
              </a:rPr>
              <a:t> </a:t>
            </a:r>
            <a:r>
              <a:rPr sz="2450" dirty="0">
                <a:latin typeface="Arial"/>
                <a:cs typeface="Arial"/>
              </a:rPr>
              <a:t>te</a:t>
            </a:r>
            <a:r>
              <a:rPr sz="2450" spc="10" dirty="0">
                <a:latin typeface="Arial"/>
                <a:cs typeface="Arial"/>
              </a:rPr>
              <a:t> </a:t>
            </a:r>
            <a:r>
              <a:rPr sz="2450" dirty="0">
                <a:latin typeface="Arial"/>
                <a:cs typeface="Arial"/>
              </a:rPr>
              <a:t>feugait</a:t>
            </a:r>
            <a:r>
              <a:rPr sz="2450" spc="10" dirty="0">
                <a:latin typeface="Arial"/>
                <a:cs typeface="Arial"/>
              </a:rPr>
              <a:t> </a:t>
            </a:r>
            <a:r>
              <a:rPr sz="2450" dirty="0">
                <a:latin typeface="Arial"/>
                <a:cs typeface="Arial"/>
              </a:rPr>
              <a:t>nulla</a:t>
            </a:r>
            <a:r>
              <a:rPr sz="2450" spc="10" dirty="0">
                <a:latin typeface="Arial"/>
                <a:cs typeface="Arial"/>
              </a:rPr>
              <a:t> </a:t>
            </a:r>
            <a:r>
              <a:rPr sz="2450" spc="-10" dirty="0">
                <a:latin typeface="Arial"/>
                <a:cs typeface="Arial"/>
              </a:rPr>
              <a:t>facilisi.</a:t>
            </a:r>
            <a:endParaRPr sz="2450" dirty="0">
              <a:latin typeface="Arial"/>
              <a:cs typeface="Arial"/>
            </a:endParaRPr>
          </a:p>
          <a:p>
            <a:pPr marL="12700" marR="57785">
              <a:lnSpc>
                <a:spcPts val="2970"/>
              </a:lnSpc>
              <a:spcBef>
                <a:spcPts val="90"/>
              </a:spcBef>
            </a:pPr>
            <a:r>
              <a:rPr sz="2450" dirty="0">
                <a:latin typeface="Arial"/>
                <a:cs typeface="Arial"/>
              </a:rPr>
              <a:t>Lorem</a:t>
            </a:r>
            <a:r>
              <a:rPr sz="2450" spc="15" dirty="0">
                <a:latin typeface="Arial"/>
                <a:cs typeface="Arial"/>
              </a:rPr>
              <a:t> </a:t>
            </a:r>
            <a:r>
              <a:rPr sz="2450" dirty="0">
                <a:latin typeface="Arial"/>
                <a:cs typeface="Arial"/>
              </a:rPr>
              <a:t>ipsum</a:t>
            </a:r>
            <a:r>
              <a:rPr sz="2450" spc="30" dirty="0">
                <a:latin typeface="Arial"/>
                <a:cs typeface="Arial"/>
              </a:rPr>
              <a:t> </a:t>
            </a:r>
            <a:r>
              <a:rPr sz="2450" dirty="0">
                <a:latin typeface="Arial"/>
                <a:cs typeface="Arial"/>
              </a:rPr>
              <a:t>dolor</a:t>
            </a:r>
            <a:r>
              <a:rPr sz="2450" spc="25" dirty="0">
                <a:latin typeface="Arial"/>
                <a:cs typeface="Arial"/>
              </a:rPr>
              <a:t> </a:t>
            </a:r>
            <a:r>
              <a:rPr sz="2450" dirty="0">
                <a:latin typeface="Arial"/>
                <a:cs typeface="Arial"/>
              </a:rPr>
              <a:t>sit</a:t>
            </a:r>
            <a:r>
              <a:rPr sz="2450" spc="25" dirty="0">
                <a:latin typeface="Arial"/>
                <a:cs typeface="Arial"/>
              </a:rPr>
              <a:t> </a:t>
            </a:r>
            <a:r>
              <a:rPr sz="2450" dirty="0">
                <a:latin typeface="Arial"/>
                <a:cs typeface="Arial"/>
              </a:rPr>
              <a:t>amet,</a:t>
            </a:r>
            <a:r>
              <a:rPr sz="2450" spc="30" dirty="0">
                <a:latin typeface="Arial"/>
                <a:cs typeface="Arial"/>
              </a:rPr>
              <a:t> </a:t>
            </a:r>
            <a:r>
              <a:rPr sz="2450" dirty="0">
                <a:latin typeface="Arial"/>
                <a:cs typeface="Arial"/>
              </a:rPr>
              <a:t>cons</a:t>
            </a:r>
            <a:r>
              <a:rPr sz="2450" spc="25" dirty="0">
                <a:latin typeface="Arial"/>
                <a:cs typeface="Arial"/>
              </a:rPr>
              <a:t> </a:t>
            </a:r>
            <a:r>
              <a:rPr sz="2450" dirty="0">
                <a:latin typeface="Arial"/>
                <a:cs typeface="Arial"/>
              </a:rPr>
              <a:t>ectetuer</a:t>
            </a:r>
            <a:r>
              <a:rPr sz="2450" spc="25" dirty="0">
                <a:latin typeface="Arial"/>
                <a:cs typeface="Arial"/>
              </a:rPr>
              <a:t> </a:t>
            </a:r>
            <a:r>
              <a:rPr sz="2450" dirty="0">
                <a:latin typeface="Arial"/>
                <a:cs typeface="Arial"/>
              </a:rPr>
              <a:t>adipiscing</a:t>
            </a:r>
            <a:r>
              <a:rPr sz="2450" spc="30" dirty="0">
                <a:latin typeface="Arial"/>
                <a:cs typeface="Arial"/>
              </a:rPr>
              <a:t> </a:t>
            </a:r>
            <a:r>
              <a:rPr sz="2450" spc="-10" dirty="0">
                <a:latin typeface="Arial"/>
                <a:cs typeface="Arial"/>
              </a:rPr>
              <a:t>elit, </a:t>
            </a:r>
            <a:r>
              <a:rPr sz="2450" dirty="0">
                <a:latin typeface="Arial"/>
                <a:cs typeface="Arial"/>
              </a:rPr>
              <a:t>sed</a:t>
            </a:r>
            <a:r>
              <a:rPr sz="2450" spc="5" dirty="0">
                <a:latin typeface="Arial"/>
                <a:cs typeface="Arial"/>
              </a:rPr>
              <a:t> </a:t>
            </a:r>
            <a:r>
              <a:rPr sz="2450" dirty="0">
                <a:latin typeface="Arial"/>
                <a:cs typeface="Arial"/>
              </a:rPr>
              <a:t>diam</a:t>
            </a:r>
            <a:r>
              <a:rPr sz="2450" spc="15" dirty="0">
                <a:latin typeface="Arial"/>
                <a:cs typeface="Arial"/>
              </a:rPr>
              <a:t> </a:t>
            </a:r>
            <a:r>
              <a:rPr sz="2450" dirty="0">
                <a:latin typeface="Arial"/>
                <a:cs typeface="Arial"/>
              </a:rPr>
              <a:t>nonummy</a:t>
            </a:r>
            <a:r>
              <a:rPr sz="2450" spc="15" dirty="0">
                <a:latin typeface="Arial"/>
                <a:cs typeface="Arial"/>
              </a:rPr>
              <a:t> </a:t>
            </a:r>
            <a:r>
              <a:rPr sz="2450" dirty="0">
                <a:latin typeface="Arial"/>
                <a:cs typeface="Arial"/>
              </a:rPr>
              <a:t>nibh</a:t>
            </a:r>
            <a:r>
              <a:rPr sz="2450" spc="15" dirty="0">
                <a:latin typeface="Arial"/>
                <a:cs typeface="Arial"/>
              </a:rPr>
              <a:t> </a:t>
            </a:r>
            <a:r>
              <a:rPr sz="2450" dirty="0">
                <a:latin typeface="Arial"/>
                <a:cs typeface="Arial"/>
              </a:rPr>
              <a:t>euismod</a:t>
            </a:r>
            <a:r>
              <a:rPr sz="2450" spc="15" dirty="0">
                <a:latin typeface="Arial"/>
                <a:cs typeface="Arial"/>
              </a:rPr>
              <a:t> </a:t>
            </a:r>
            <a:r>
              <a:rPr sz="2450" dirty="0">
                <a:latin typeface="Arial"/>
                <a:cs typeface="Arial"/>
              </a:rPr>
              <a:t>tincidunt</a:t>
            </a:r>
            <a:r>
              <a:rPr sz="2450" spc="20" dirty="0">
                <a:latin typeface="Arial"/>
                <a:cs typeface="Arial"/>
              </a:rPr>
              <a:t> </a:t>
            </a:r>
            <a:r>
              <a:rPr sz="2450" dirty="0">
                <a:latin typeface="Arial"/>
                <a:cs typeface="Arial"/>
              </a:rPr>
              <a:t>ut</a:t>
            </a:r>
            <a:r>
              <a:rPr sz="2450" spc="15" dirty="0">
                <a:latin typeface="Arial"/>
                <a:cs typeface="Arial"/>
              </a:rPr>
              <a:t> </a:t>
            </a:r>
            <a:r>
              <a:rPr sz="2450" spc="-10" dirty="0">
                <a:latin typeface="Arial"/>
                <a:cs typeface="Arial"/>
              </a:rPr>
              <a:t>laoreet </a:t>
            </a:r>
            <a:r>
              <a:rPr sz="2450" dirty="0">
                <a:latin typeface="Arial"/>
                <a:cs typeface="Arial"/>
              </a:rPr>
              <a:t>dolore</a:t>
            </a:r>
            <a:r>
              <a:rPr sz="2450" spc="15" dirty="0">
                <a:latin typeface="Arial"/>
                <a:cs typeface="Arial"/>
              </a:rPr>
              <a:t> </a:t>
            </a:r>
            <a:r>
              <a:rPr sz="2450" dirty="0">
                <a:latin typeface="Arial"/>
                <a:cs typeface="Arial"/>
              </a:rPr>
              <a:t>magna</a:t>
            </a:r>
            <a:r>
              <a:rPr sz="2450" spc="20" dirty="0">
                <a:latin typeface="Arial"/>
                <a:cs typeface="Arial"/>
              </a:rPr>
              <a:t> </a:t>
            </a:r>
            <a:r>
              <a:rPr sz="2450" dirty="0">
                <a:latin typeface="Arial"/>
                <a:cs typeface="Arial"/>
              </a:rPr>
              <a:t>aliquam</a:t>
            </a:r>
            <a:r>
              <a:rPr sz="2450" spc="25" dirty="0">
                <a:latin typeface="Arial"/>
                <a:cs typeface="Arial"/>
              </a:rPr>
              <a:t> </a:t>
            </a:r>
            <a:r>
              <a:rPr sz="2450" dirty="0">
                <a:latin typeface="Arial"/>
                <a:cs typeface="Arial"/>
              </a:rPr>
              <a:t>erat</a:t>
            </a:r>
            <a:r>
              <a:rPr sz="2450" spc="25" dirty="0">
                <a:latin typeface="Arial"/>
                <a:cs typeface="Arial"/>
              </a:rPr>
              <a:t> </a:t>
            </a:r>
            <a:r>
              <a:rPr sz="2450" dirty="0">
                <a:latin typeface="Arial"/>
                <a:cs typeface="Arial"/>
              </a:rPr>
              <a:t>volutpat.</a:t>
            </a:r>
            <a:r>
              <a:rPr sz="2450" spc="25" dirty="0">
                <a:latin typeface="Arial"/>
                <a:cs typeface="Arial"/>
              </a:rPr>
              <a:t> </a:t>
            </a:r>
            <a:r>
              <a:rPr sz="2450" dirty="0">
                <a:latin typeface="Arial"/>
                <a:cs typeface="Arial"/>
              </a:rPr>
              <a:t>Ut</a:t>
            </a:r>
            <a:r>
              <a:rPr sz="2450" spc="20" dirty="0">
                <a:latin typeface="Arial"/>
                <a:cs typeface="Arial"/>
              </a:rPr>
              <a:t> </a:t>
            </a:r>
            <a:r>
              <a:rPr sz="2450" dirty="0">
                <a:latin typeface="Arial"/>
                <a:cs typeface="Arial"/>
              </a:rPr>
              <a:t>wisi</a:t>
            </a:r>
            <a:r>
              <a:rPr sz="2450" spc="25" dirty="0">
                <a:latin typeface="Arial"/>
                <a:cs typeface="Arial"/>
              </a:rPr>
              <a:t> </a:t>
            </a:r>
            <a:r>
              <a:rPr sz="2450" dirty="0">
                <a:latin typeface="Arial"/>
                <a:cs typeface="Arial"/>
              </a:rPr>
              <a:t>enim</a:t>
            </a:r>
            <a:r>
              <a:rPr sz="2450" spc="25" dirty="0">
                <a:latin typeface="Arial"/>
                <a:cs typeface="Arial"/>
              </a:rPr>
              <a:t> </a:t>
            </a:r>
            <a:r>
              <a:rPr sz="2450" spc="-25" dirty="0">
                <a:latin typeface="Arial"/>
                <a:cs typeface="Arial"/>
              </a:rPr>
              <a:t>ad </a:t>
            </a:r>
            <a:r>
              <a:rPr sz="2450" dirty="0">
                <a:latin typeface="Arial"/>
                <a:cs typeface="Arial"/>
              </a:rPr>
              <a:t>minim</a:t>
            </a:r>
            <a:r>
              <a:rPr sz="2450" spc="15" dirty="0">
                <a:latin typeface="Arial"/>
                <a:cs typeface="Arial"/>
              </a:rPr>
              <a:t> </a:t>
            </a:r>
            <a:r>
              <a:rPr sz="2450" dirty="0">
                <a:latin typeface="Arial"/>
                <a:cs typeface="Arial"/>
              </a:rPr>
              <a:t>veniam,</a:t>
            </a:r>
            <a:r>
              <a:rPr sz="2450" spc="15" dirty="0">
                <a:latin typeface="Arial"/>
                <a:cs typeface="Arial"/>
              </a:rPr>
              <a:t> </a:t>
            </a:r>
            <a:r>
              <a:rPr sz="2450" dirty="0">
                <a:latin typeface="Arial"/>
                <a:cs typeface="Arial"/>
              </a:rPr>
              <a:t>quis</a:t>
            </a:r>
            <a:r>
              <a:rPr sz="2450" spc="15" dirty="0">
                <a:latin typeface="Arial"/>
                <a:cs typeface="Arial"/>
              </a:rPr>
              <a:t> </a:t>
            </a:r>
            <a:r>
              <a:rPr sz="2450" dirty="0">
                <a:latin typeface="Arial"/>
                <a:cs typeface="Arial"/>
              </a:rPr>
              <a:t>nostrud</a:t>
            </a:r>
            <a:r>
              <a:rPr sz="2450" spc="15" dirty="0">
                <a:latin typeface="Arial"/>
                <a:cs typeface="Arial"/>
              </a:rPr>
              <a:t> </a:t>
            </a:r>
            <a:r>
              <a:rPr sz="2450" dirty="0">
                <a:latin typeface="Arial"/>
                <a:cs typeface="Arial"/>
              </a:rPr>
              <a:t>exerci</a:t>
            </a:r>
            <a:r>
              <a:rPr sz="2450" spc="15" dirty="0">
                <a:latin typeface="Arial"/>
                <a:cs typeface="Arial"/>
              </a:rPr>
              <a:t> </a:t>
            </a:r>
            <a:r>
              <a:rPr sz="2450" dirty="0">
                <a:latin typeface="Arial"/>
                <a:cs typeface="Arial"/>
              </a:rPr>
              <a:t>tation</a:t>
            </a:r>
            <a:r>
              <a:rPr sz="2450" spc="15" dirty="0">
                <a:latin typeface="Arial"/>
                <a:cs typeface="Arial"/>
              </a:rPr>
              <a:t> </a:t>
            </a:r>
            <a:r>
              <a:rPr sz="2450" spc="-10" dirty="0">
                <a:latin typeface="Arial"/>
                <a:cs typeface="Arial"/>
              </a:rPr>
              <a:t>ullamcorper </a:t>
            </a:r>
            <a:r>
              <a:rPr sz="2450" dirty="0">
                <a:latin typeface="Arial"/>
                <a:cs typeface="Arial"/>
              </a:rPr>
              <a:t>suscipit lobortis nisl ut</a:t>
            </a:r>
            <a:r>
              <a:rPr sz="2450" spc="5" dirty="0">
                <a:latin typeface="Arial"/>
                <a:cs typeface="Arial"/>
              </a:rPr>
              <a:t> </a:t>
            </a:r>
            <a:r>
              <a:rPr sz="2450" dirty="0">
                <a:latin typeface="Arial"/>
                <a:cs typeface="Arial"/>
              </a:rPr>
              <a:t>aliquip</a:t>
            </a:r>
            <a:r>
              <a:rPr sz="2450" spc="-5" dirty="0">
                <a:latin typeface="Arial"/>
                <a:cs typeface="Arial"/>
              </a:rPr>
              <a:t> </a:t>
            </a:r>
            <a:r>
              <a:rPr sz="2450" dirty="0">
                <a:latin typeface="Arial"/>
                <a:cs typeface="Arial"/>
              </a:rPr>
              <a:t>ex</a:t>
            </a:r>
            <a:r>
              <a:rPr sz="2450" spc="5" dirty="0">
                <a:latin typeface="Arial"/>
                <a:cs typeface="Arial"/>
              </a:rPr>
              <a:t> </a:t>
            </a:r>
            <a:r>
              <a:rPr sz="2450" dirty="0">
                <a:latin typeface="Arial"/>
                <a:cs typeface="Arial"/>
              </a:rPr>
              <a:t>ea </a:t>
            </a:r>
            <a:r>
              <a:rPr sz="2450" spc="-10" dirty="0">
                <a:latin typeface="Arial"/>
                <a:cs typeface="Arial"/>
              </a:rPr>
              <a:t>commodo</a:t>
            </a:r>
            <a:r>
              <a:rPr sz="2450" spc="610" dirty="0">
                <a:latin typeface="Arial"/>
                <a:cs typeface="Arial"/>
              </a:rPr>
              <a:t> </a:t>
            </a:r>
            <a:r>
              <a:rPr sz="2450" spc="-10" dirty="0">
                <a:latin typeface="Arial"/>
                <a:cs typeface="Arial"/>
              </a:rPr>
              <a:t>consequat.</a:t>
            </a:r>
            <a:endParaRPr sz="2450" dirty="0">
              <a:latin typeface="Arial"/>
              <a:cs typeface="Arial"/>
            </a:endParaRPr>
          </a:p>
        </p:txBody>
      </p:sp>
      <p:pic>
        <p:nvPicPr>
          <p:cNvPr id="10" name="Imagen 9">
            <a:extLst>
              <a:ext uri="{FF2B5EF4-FFF2-40B4-BE49-F238E27FC236}">
                <a16:creationId xmlns:a16="http://schemas.microsoft.com/office/drawing/2014/main" id="{A231BBB7-F783-9C1B-0CD0-DD249B0E1C9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872549" y="5008336"/>
            <a:ext cx="6705600" cy="5297714"/>
          </a:xfrm>
          <a:prstGeom prst="roundRect">
            <a:avLst>
              <a:gd name="adj" fmla="val 8594"/>
            </a:avLst>
          </a:prstGeom>
          <a:solidFill>
            <a:srgbClr val="FFFFFF">
              <a:shade val="85000"/>
            </a:srgbClr>
          </a:solidFill>
          <a:ln>
            <a:noFill/>
          </a:ln>
          <a:effectLst/>
        </p:spPr>
      </p:pic>
      <p:sp>
        <p:nvSpPr>
          <p:cNvPr id="9" name="object 9"/>
          <p:cNvSpPr>
            <a:spLocks noGrp="1" noRot="1" noMove="1" noResize="1" noEditPoints="1" noAdjustHandles="1" noChangeArrowheads="1" noChangeShapeType="1"/>
          </p:cNvSpPr>
          <p:nvPr/>
        </p:nvSpPr>
        <p:spPr>
          <a:xfrm>
            <a:off x="13432010" y="-136525"/>
            <a:ext cx="6852284" cy="9833201"/>
          </a:xfrm>
          <a:custGeom>
            <a:avLst/>
            <a:gdLst/>
            <a:ahLst/>
            <a:cxnLst/>
            <a:rect l="l" t="t" r="r" b="b"/>
            <a:pathLst>
              <a:path w="6852284" h="10290175">
                <a:moveTo>
                  <a:pt x="6851814" y="9981629"/>
                </a:moveTo>
                <a:lnTo>
                  <a:pt x="6790150" y="10017306"/>
                </a:lnTo>
                <a:lnTo>
                  <a:pt x="6749830" y="10039112"/>
                </a:lnTo>
                <a:lnTo>
                  <a:pt x="6709156" y="10060010"/>
                </a:lnTo>
                <a:lnTo>
                  <a:pt x="6668143" y="10079998"/>
                </a:lnTo>
                <a:lnTo>
                  <a:pt x="6626806" y="10099079"/>
                </a:lnTo>
                <a:lnTo>
                  <a:pt x="6585161" y="10117250"/>
                </a:lnTo>
                <a:lnTo>
                  <a:pt x="6543222" y="10134513"/>
                </a:lnTo>
                <a:lnTo>
                  <a:pt x="6501005" y="10150868"/>
                </a:lnTo>
                <a:lnTo>
                  <a:pt x="6458524" y="10166314"/>
                </a:lnTo>
                <a:lnTo>
                  <a:pt x="6415795" y="10180851"/>
                </a:lnTo>
                <a:lnTo>
                  <a:pt x="6372833" y="10194480"/>
                </a:lnTo>
                <a:lnTo>
                  <a:pt x="6329652" y="10207200"/>
                </a:lnTo>
                <a:lnTo>
                  <a:pt x="6286268" y="10219012"/>
                </a:lnTo>
                <a:lnTo>
                  <a:pt x="6242696" y="10229915"/>
                </a:lnTo>
                <a:lnTo>
                  <a:pt x="6198950" y="10239909"/>
                </a:lnTo>
                <a:lnTo>
                  <a:pt x="6155047" y="10248995"/>
                </a:lnTo>
                <a:lnTo>
                  <a:pt x="6111001" y="10257172"/>
                </a:lnTo>
                <a:lnTo>
                  <a:pt x="6066826" y="10264441"/>
                </a:lnTo>
                <a:lnTo>
                  <a:pt x="6022539" y="10270801"/>
                </a:lnTo>
                <a:lnTo>
                  <a:pt x="5978154" y="10276252"/>
                </a:lnTo>
                <a:lnTo>
                  <a:pt x="5933686" y="10280795"/>
                </a:lnTo>
                <a:lnTo>
                  <a:pt x="5889151" y="10284429"/>
                </a:lnTo>
                <a:lnTo>
                  <a:pt x="5844562" y="10287155"/>
                </a:lnTo>
                <a:lnTo>
                  <a:pt x="5799937" y="10288972"/>
                </a:lnTo>
                <a:lnTo>
                  <a:pt x="5755288" y="10289881"/>
                </a:lnTo>
                <a:lnTo>
                  <a:pt x="5710632" y="10289881"/>
                </a:lnTo>
                <a:lnTo>
                  <a:pt x="5665984" y="10288972"/>
                </a:lnTo>
                <a:lnTo>
                  <a:pt x="5621358" y="10287155"/>
                </a:lnTo>
                <a:lnTo>
                  <a:pt x="5576769" y="10284429"/>
                </a:lnTo>
                <a:lnTo>
                  <a:pt x="5532234" y="10280795"/>
                </a:lnTo>
                <a:lnTo>
                  <a:pt x="5487766" y="10276252"/>
                </a:lnTo>
                <a:lnTo>
                  <a:pt x="5443381" y="10270801"/>
                </a:lnTo>
                <a:lnTo>
                  <a:pt x="5399094" y="10264441"/>
                </a:lnTo>
                <a:lnTo>
                  <a:pt x="5354919" y="10257172"/>
                </a:lnTo>
                <a:lnTo>
                  <a:pt x="5310873" y="10248995"/>
                </a:lnTo>
                <a:lnTo>
                  <a:pt x="5266970" y="10239909"/>
                </a:lnTo>
                <a:lnTo>
                  <a:pt x="5223224" y="10229915"/>
                </a:lnTo>
                <a:lnTo>
                  <a:pt x="5179652" y="10219012"/>
                </a:lnTo>
                <a:lnTo>
                  <a:pt x="5136268" y="10207200"/>
                </a:lnTo>
                <a:lnTo>
                  <a:pt x="5093088" y="10194480"/>
                </a:lnTo>
                <a:lnTo>
                  <a:pt x="5050125" y="10180851"/>
                </a:lnTo>
                <a:lnTo>
                  <a:pt x="5007396" y="10166314"/>
                </a:lnTo>
                <a:lnTo>
                  <a:pt x="4964915" y="10150868"/>
                </a:lnTo>
                <a:lnTo>
                  <a:pt x="4922698" y="10134513"/>
                </a:lnTo>
                <a:lnTo>
                  <a:pt x="4880759" y="10117250"/>
                </a:lnTo>
                <a:lnTo>
                  <a:pt x="4839114" y="10099079"/>
                </a:lnTo>
                <a:lnTo>
                  <a:pt x="4797777" y="10079998"/>
                </a:lnTo>
                <a:lnTo>
                  <a:pt x="4756764" y="10060010"/>
                </a:lnTo>
                <a:lnTo>
                  <a:pt x="4716090" y="10039112"/>
                </a:lnTo>
                <a:lnTo>
                  <a:pt x="4675770" y="10017306"/>
                </a:lnTo>
                <a:lnTo>
                  <a:pt x="4635818" y="9994592"/>
                </a:lnTo>
                <a:lnTo>
                  <a:pt x="4596250" y="9970969"/>
                </a:lnTo>
                <a:lnTo>
                  <a:pt x="4557081" y="9946437"/>
                </a:lnTo>
                <a:lnTo>
                  <a:pt x="4518326" y="9920996"/>
                </a:lnTo>
                <a:lnTo>
                  <a:pt x="4480001" y="9894648"/>
                </a:lnTo>
                <a:lnTo>
                  <a:pt x="4442119" y="9867390"/>
                </a:lnTo>
                <a:lnTo>
                  <a:pt x="4404696" y="9839224"/>
                </a:lnTo>
                <a:lnTo>
                  <a:pt x="4367748" y="9810149"/>
                </a:lnTo>
                <a:lnTo>
                  <a:pt x="4331289" y="9780166"/>
                </a:lnTo>
                <a:lnTo>
                  <a:pt x="4295334" y="9749274"/>
                </a:lnTo>
                <a:lnTo>
                  <a:pt x="4259898" y="9717474"/>
                </a:lnTo>
                <a:lnTo>
                  <a:pt x="4224997" y="9684765"/>
                </a:lnTo>
                <a:lnTo>
                  <a:pt x="4190646" y="9651147"/>
                </a:lnTo>
                <a:lnTo>
                  <a:pt x="638733" y="6099235"/>
                </a:lnTo>
                <a:lnTo>
                  <a:pt x="605115" y="6064883"/>
                </a:lnTo>
                <a:lnTo>
                  <a:pt x="572406" y="6029982"/>
                </a:lnTo>
                <a:lnTo>
                  <a:pt x="540606" y="5994547"/>
                </a:lnTo>
                <a:lnTo>
                  <a:pt x="509714" y="5958592"/>
                </a:lnTo>
                <a:lnTo>
                  <a:pt x="479731" y="5922133"/>
                </a:lnTo>
                <a:lnTo>
                  <a:pt x="450656" y="5885184"/>
                </a:lnTo>
                <a:lnTo>
                  <a:pt x="422490" y="5847762"/>
                </a:lnTo>
                <a:lnTo>
                  <a:pt x="395233" y="5809880"/>
                </a:lnTo>
                <a:lnTo>
                  <a:pt x="368884" y="5771554"/>
                </a:lnTo>
                <a:lnTo>
                  <a:pt x="343444" y="5732799"/>
                </a:lnTo>
                <a:lnTo>
                  <a:pt x="318912" y="5693630"/>
                </a:lnTo>
                <a:lnTo>
                  <a:pt x="295289" y="5654062"/>
                </a:lnTo>
                <a:lnTo>
                  <a:pt x="272574" y="5614111"/>
                </a:lnTo>
                <a:lnTo>
                  <a:pt x="250768" y="5573790"/>
                </a:lnTo>
                <a:lnTo>
                  <a:pt x="229871" y="5533116"/>
                </a:lnTo>
                <a:lnTo>
                  <a:pt x="209882" y="5492103"/>
                </a:lnTo>
                <a:lnTo>
                  <a:pt x="190802" y="5450766"/>
                </a:lnTo>
                <a:lnTo>
                  <a:pt x="172630" y="5409121"/>
                </a:lnTo>
                <a:lnTo>
                  <a:pt x="155367" y="5367182"/>
                </a:lnTo>
                <a:lnTo>
                  <a:pt x="139013" y="5324965"/>
                </a:lnTo>
                <a:lnTo>
                  <a:pt x="123567" y="5282484"/>
                </a:lnTo>
                <a:lnTo>
                  <a:pt x="109029" y="5239755"/>
                </a:lnTo>
                <a:lnTo>
                  <a:pt x="95401" y="5196793"/>
                </a:lnTo>
                <a:lnTo>
                  <a:pt x="82681" y="5153612"/>
                </a:lnTo>
                <a:lnTo>
                  <a:pt x="70869" y="5110228"/>
                </a:lnTo>
                <a:lnTo>
                  <a:pt x="59966" y="5066656"/>
                </a:lnTo>
                <a:lnTo>
                  <a:pt x="49972" y="5022911"/>
                </a:lnTo>
                <a:lnTo>
                  <a:pt x="40886" y="4979007"/>
                </a:lnTo>
                <a:lnTo>
                  <a:pt x="32708" y="4934961"/>
                </a:lnTo>
                <a:lnTo>
                  <a:pt x="25440" y="4890787"/>
                </a:lnTo>
                <a:lnTo>
                  <a:pt x="19080" y="4846500"/>
                </a:lnTo>
                <a:lnTo>
                  <a:pt x="13628" y="4802115"/>
                </a:lnTo>
                <a:lnTo>
                  <a:pt x="9085" y="4757647"/>
                </a:lnTo>
                <a:lnTo>
                  <a:pt x="5451" y="4713111"/>
                </a:lnTo>
                <a:lnTo>
                  <a:pt x="2725" y="4668523"/>
                </a:lnTo>
                <a:lnTo>
                  <a:pt x="908" y="4623897"/>
                </a:lnTo>
                <a:lnTo>
                  <a:pt x="0" y="4579248"/>
                </a:lnTo>
                <a:lnTo>
                  <a:pt x="0" y="4534592"/>
                </a:lnTo>
                <a:lnTo>
                  <a:pt x="908" y="4489944"/>
                </a:lnTo>
                <a:lnTo>
                  <a:pt x="2725" y="4445318"/>
                </a:lnTo>
                <a:lnTo>
                  <a:pt x="5451" y="4400730"/>
                </a:lnTo>
                <a:lnTo>
                  <a:pt x="9085" y="4356194"/>
                </a:lnTo>
                <a:lnTo>
                  <a:pt x="13628" y="4311726"/>
                </a:lnTo>
                <a:lnTo>
                  <a:pt x="19080" y="4267341"/>
                </a:lnTo>
                <a:lnTo>
                  <a:pt x="25440" y="4223054"/>
                </a:lnTo>
                <a:lnTo>
                  <a:pt x="32708" y="4178880"/>
                </a:lnTo>
                <a:lnTo>
                  <a:pt x="40886" y="4134833"/>
                </a:lnTo>
                <a:lnTo>
                  <a:pt x="49972" y="4090930"/>
                </a:lnTo>
                <a:lnTo>
                  <a:pt x="59966" y="4047185"/>
                </a:lnTo>
                <a:lnTo>
                  <a:pt x="70869" y="4003613"/>
                </a:lnTo>
                <a:lnTo>
                  <a:pt x="82681" y="3960229"/>
                </a:lnTo>
                <a:lnTo>
                  <a:pt x="95401" y="3917048"/>
                </a:lnTo>
                <a:lnTo>
                  <a:pt x="109029" y="3874085"/>
                </a:lnTo>
                <a:lnTo>
                  <a:pt x="123567" y="3831356"/>
                </a:lnTo>
                <a:lnTo>
                  <a:pt x="139013" y="3788876"/>
                </a:lnTo>
                <a:lnTo>
                  <a:pt x="155367" y="3746658"/>
                </a:lnTo>
                <a:lnTo>
                  <a:pt x="172630" y="3704720"/>
                </a:lnTo>
                <a:lnTo>
                  <a:pt x="190802" y="3663074"/>
                </a:lnTo>
                <a:lnTo>
                  <a:pt x="209882" y="3621738"/>
                </a:lnTo>
                <a:lnTo>
                  <a:pt x="229871" y="3580725"/>
                </a:lnTo>
                <a:lnTo>
                  <a:pt x="250768" y="3540050"/>
                </a:lnTo>
                <a:lnTo>
                  <a:pt x="272574" y="3499730"/>
                </a:lnTo>
                <a:lnTo>
                  <a:pt x="295289" y="3459778"/>
                </a:lnTo>
                <a:lnTo>
                  <a:pt x="318912" y="3420211"/>
                </a:lnTo>
                <a:lnTo>
                  <a:pt x="343444" y="3381042"/>
                </a:lnTo>
                <a:lnTo>
                  <a:pt x="368884" y="3342287"/>
                </a:lnTo>
                <a:lnTo>
                  <a:pt x="395233" y="3303961"/>
                </a:lnTo>
                <a:lnTo>
                  <a:pt x="422490" y="3266079"/>
                </a:lnTo>
                <a:lnTo>
                  <a:pt x="450656" y="3228657"/>
                </a:lnTo>
                <a:lnTo>
                  <a:pt x="479731" y="3191708"/>
                </a:lnTo>
                <a:lnTo>
                  <a:pt x="509714" y="3155249"/>
                </a:lnTo>
                <a:lnTo>
                  <a:pt x="540606" y="3119294"/>
                </a:lnTo>
                <a:lnTo>
                  <a:pt x="572406" y="3083859"/>
                </a:lnTo>
                <a:lnTo>
                  <a:pt x="605115" y="3048958"/>
                </a:lnTo>
                <a:lnTo>
                  <a:pt x="638733" y="3014606"/>
                </a:lnTo>
                <a:lnTo>
                  <a:pt x="3653340" y="0"/>
                </a:lnTo>
              </a:path>
            </a:pathLst>
          </a:custGeom>
          <a:ln w="26145">
            <a:solidFill>
              <a:srgbClr val="891328"/>
            </a:solidFill>
          </a:ln>
        </p:spPr>
        <p:txBody>
          <a:bodyPr wrap="square" lIns="0" tIns="0" rIns="0" bIns="0" rtlCol="0"/>
          <a:lstStyle/>
          <a:p>
            <a:endParaRPr dirty="0"/>
          </a:p>
        </p:txBody>
      </p:sp>
      <p:pic>
        <p:nvPicPr>
          <p:cNvPr id="11" name="Imagen 10">
            <a:extLst>
              <a:ext uri="{FF2B5EF4-FFF2-40B4-BE49-F238E27FC236}">
                <a16:creationId xmlns:a16="http://schemas.microsoft.com/office/drawing/2014/main" id="{42CF1B9F-BE01-4A14-7A30-E84A64AF2DD9}"/>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2872549" y="1470026"/>
            <a:ext cx="6714464" cy="3200400"/>
          </a:xfrm>
          <a:prstGeom prst="roundRect">
            <a:avLst>
              <a:gd name="adj" fmla="val 8594"/>
            </a:avLst>
          </a:prstGeom>
          <a:solidFill>
            <a:srgbClr val="FFFFFF">
              <a:shade val="85000"/>
            </a:srgbClr>
          </a:solidFill>
          <a:ln>
            <a:noFill/>
          </a:ln>
          <a:effectLst/>
        </p:spPr>
      </p:pic>
      <p:sp>
        <p:nvSpPr>
          <p:cNvPr id="7" name="CuadroTexto 6">
            <a:extLst>
              <a:ext uri="{FF2B5EF4-FFF2-40B4-BE49-F238E27FC236}">
                <a16:creationId xmlns:a16="http://schemas.microsoft.com/office/drawing/2014/main" id="{53CFE9C9-0657-4C49-9360-5519A92BD007}"/>
              </a:ext>
            </a:extLst>
          </p:cNvPr>
          <p:cNvSpPr txBox="1"/>
          <p:nvPr/>
        </p:nvSpPr>
        <p:spPr>
          <a:xfrm>
            <a:off x="3246840" y="2305418"/>
            <a:ext cx="8153400" cy="623248"/>
          </a:xfrm>
          <a:prstGeom prst="rect">
            <a:avLst/>
          </a:prstGeom>
          <a:noFill/>
        </p:spPr>
        <p:txBody>
          <a:bodyPr wrap="square" rtlCol="0">
            <a:spAutoFit/>
          </a:bodyPr>
          <a:lstStyle/>
          <a:p>
            <a:r>
              <a:rPr lang="es-419" sz="3450" b="1" spc="-10" dirty="0">
                <a:solidFill>
                  <a:srgbClr val="FF051E"/>
                </a:solidFill>
                <a:latin typeface="Arial"/>
                <a:ea typeface="+mj-ea"/>
                <a:cs typeface="Arial"/>
              </a:rPr>
              <a:t>Título: </a:t>
            </a:r>
            <a:endParaRPr lang="es-CO" sz="3450" b="1" spc="-10" dirty="0">
              <a:solidFill>
                <a:srgbClr val="FF051E"/>
              </a:solidFill>
              <a:latin typeface="Arial"/>
              <a:ea typeface="+mj-ea"/>
              <a:cs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object 8"/>
          <p:cNvSpPr txBox="1"/>
          <p:nvPr/>
        </p:nvSpPr>
        <p:spPr>
          <a:xfrm>
            <a:off x="984564" y="3016177"/>
            <a:ext cx="6224270" cy="7187565"/>
          </a:xfrm>
          <a:prstGeom prst="rect">
            <a:avLst/>
          </a:prstGeom>
        </p:spPr>
        <p:txBody>
          <a:bodyPr vert="horz" wrap="square" lIns="0" tIns="12065" rIns="0" bIns="0" rtlCol="0">
            <a:spAutoFit/>
          </a:bodyPr>
          <a:lstStyle/>
          <a:p>
            <a:pPr marL="12700" marR="5080">
              <a:lnSpc>
                <a:spcPct val="101000"/>
              </a:lnSpc>
              <a:spcBef>
                <a:spcPts val="95"/>
              </a:spcBef>
            </a:pPr>
            <a:r>
              <a:rPr sz="2450" dirty="0">
                <a:latin typeface="Arial"/>
                <a:cs typeface="Arial"/>
              </a:rPr>
              <a:t>Lorem</a:t>
            </a:r>
            <a:r>
              <a:rPr sz="2450" spc="30" dirty="0">
                <a:latin typeface="Arial"/>
                <a:cs typeface="Arial"/>
              </a:rPr>
              <a:t> </a:t>
            </a:r>
            <a:r>
              <a:rPr sz="2450" dirty="0">
                <a:latin typeface="Arial"/>
                <a:cs typeface="Arial"/>
              </a:rPr>
              <a:t>ipsum</a:t>
            </a:r>
            <a:r>
              <a:rPr sz="2450" spc="30" dirty="0">
                <a:latin typeface="Arial"/>
                <a:cs typeface="Arial"/>
              </a:rPr>
              <a:t> </a:t>
            </a:r>
            <a:r>
              <a:rPr sz="2450" dirty="0">
                <a:latin typeface="Arial"/>
                <a:cs typeface="Arial"/>
              </a:rPr>
              <a:t>dolor</a:t>
            </a:r>
            <a:r>
              <a:rPr sz="2450" spc="35" dirty="0">
                <a:latin typeface="Arial"/>
                <a:cs typeface="Arial"/>
              </a:rPr>
              <a:t> </a:t>
            </a:r>
            <a:r>
              <a:rPr sz="2450" dirty="0">
                <a:latin typeface="Arial"/>
                <a:cs typeface="Arial"/>
              </a:rPr>
              <a:t>sit</a:t>
            </a:r>
            <a:r>
              <a:rPr sz="2450" spc="30" dirty="0">
                <a:latin typeface="Arial"/>
                <a:cs typeface="Arial"/>
              </a:rPr>
              <a:t> </a:t>
            </a:r>
            <a:r>
              <a:rPr sz="2450" dirty="0">
                <a:latin typeface="Arial"/>
                <a:cs typeface="Arial"/>
              </a:rPr>
              <a:t>amet,</a:t>
            </a:r>
            <a:r>
              <a:rPr sz="2450" spc="30" dirty="0">
                <a:latin typeface="Arial"/>
                <a:cs typeface="Arial"/>
              </a:rPr>
              <a:t> </a:t>
            </a:r>
            <a:r>
              <a:rPr sz="2450" spc="-10" dirty="0">
                <a:latin typeface="Arial"/>
                <a:cs typeface="Arial"/>
              </a:rPr>
              <a:t>consectetuer </a:t>
            </a:r>
            <a:r>
              <a:rPr sz="2450" dirty="0">
                <a:latin typeface="Arial"/>
                <a:cs typeface="Arial"/>
              </a:rPr>
              <a:t>adipiscing</a:t>
            </a:r>
            <a:r>
              <a:rPr sz="2450" spc="5" dirty="0">
                <a:latin typeface="Arial"/>
                <a:cs typeface="Arial"/>
              </a:rPr>
              <a:t> </a:t>
            </a:r>
            <a:r>
              <a:rPr sz="2450" dirty="0">
                <a:latin typeface="Arial"/>
                <a:cs typeface="Arial"/>
              </a:rPr>
              <a:t>elit,</a:t>
            </a:r>
            <a:r>
              <a:rPr sz="2450" spc="15" dirty="0">
                <a:latin typeface="Arial"/>
                <a:cs typeface="Arial"/>
              </a:rPr>
              <a:t> </a:t>
            </a:r>
            <a:r>
              <a:rPr sz="2450" dirty="0">
                <a:latin typeface="Arial"/>
                <a:cs typeface="Arial"/>
              </a:rPr>
              <a:t>sed</a:t>
            </a:r>
            <a:r>
              <a:rPr sz="2450" spc="15" dirty="0">
                <a:latin typeface="Arial"/>
                <a:cs typeface="Arial"/>
              </a:rPr>
              <a:t> </a:t>
            </a:r>
            <a:r>
              <a:rPr sz="2450" dirty="0">
                <a:latin typeface="Arial"/>
                <a:cs typeface="Arial"/>
              </a:rPr>
              <a:t>diam</a:t>
            </a:r>
            <a:r>
              <a:rPr sz="2450" spc="15" dirty="0">
                <a:latin typeface="Arial"/>
                <a:cs typeface="Arial"/>
              </a:rPr>
              <a:t> </a:t>
            </a:r>
            <a:r>
              <a:rPr sz="2450" dirty="0">
                <a:latin typeface="Arial"/>
                <a:cs typeface="Arial"/>
              </a:rPr>
              <a:t>nonummy</a:t>
            </a:r>
            <a:r>
              <a:rPr sz="2450" spc="20" dirty="0">
                <a:latin typeface="Arial"/>
                <a:cs typeface="Arial"/>
              </a:rPr>
              <a:t> </a:t>
            </a:r>
            <a:r>
              <a:rPr sz="2450" spc="-20" dirty="0">
                <a:latin typeface="Arial"/>
                <a:cs typeface="Arial"/>
              </a:rPr>
              <a:t>nibh </a:t>
            </a:r>
            <a:r>
              <a:rPr sz="2450" dirty="0">
                <a:latin typeface="Arial"/>
                <a:cs typeface="Arial"/>
              </a:rPr>
              <a:t>euismod</a:t>
            </a:r>
            <a:r>
              <a:rPr sz="2450" spc="15" dirty="0">
                <a:latin typeface="Arial"/>
                <a:cs typeface="Arial"/>
              </a:rPr>
              <a:t> </a:t>
            </a:r>
            <a:r>
              <a:rPr sz="2450" dirty="0">
                <a:latin typeface="Arial"/>
                <a:cs typeface="Arial"/>
              </a:rPr>
              <a:t>tincidunt</a:t>
            </a:r>
            <a:r>
              <a:rPr sz="2450" spc="10" dirty="0">
                <a:latin typeface="Arial"/>
                <a:cs typeface="Arial"/>
              </a:rPr>
              <a:t> </a:t>
            </a:r>
            <a:r>
              <a:rPr sz="2450" dirty="0">
                <a:latin typeface="Arial"/>
                <a:cs typeface="Arial"/>
              </a:rPr>
              <a:t>ut</a:t>
            </a:r>
            <a:r>
              <a:rPr sz="2450" spc="15" dirty="0">
                <a:latin typeface="Arial"/>
                <a:cs typeface="Arial"/>
              </a:rPr>
              <a:t> </a:t>
            </a:r>
            <a:r>
              <a:rPr sz="2450" dirty="0">
                <a:latin typeface="Arial"/>
                <a:cs typeface="Arial"/>
              </a:rPr>
              <a:t>laoreet</a:t>
            </a:r>
            <a:r>
              <a:rPr sz="2450" spc="10" dirty="0">
                <a:latin typeface="Arial"/>
                <a:cs typeface="Arial"/>
              </a:rPr>
              <a:t> </a:t>
            </a:r>
            <a:r>
              <a:rPr sz="2450" dirty="0">
                <a:latin typeface="Arial"/>
                <a:cs typeface="Arial"/>
              </a:rPr>
              <a:t>dolore</a:t>
            </a:r>
            <a:r>
              <a:rPr sz="2450" spc="15" dirty="0">
                <a:latin typeface="Arial"/>
                <a:cs typeface="Arial"/>
              </a:rPr>
              <a:t> </a:t>
            </a:r>
            <a:r>
              <a:rPr sz="2450" spc="-10" dirty="0">
                <a:latin typeface="Arial"/>
                <a:cs typeface="Arial"/>
              </a:rPr>
              <a:t>magna </a:t>
            </a:r>
            <a:r>
              <a:rPr sz="2450" dirty="0">
                <a:latin typeface="Arial"/>
                <a:cs typeface="Arial"/>
              </a:rPr>
              <a:t>aliquam</a:t>
            </a:r>
            <a:r>
              <a:rPr sz="2450" spc="10" dirty="0">
                <a:latin typeface="Arial"/>
                <a:cs typeface="Arial"/>
              </a:rPr>
              <a:t> </a:t>
            </a:r>
            <a:r>
              <a:rPr sz="2450" dirty="0">
                <a:latin typeface="Arial"/>
                <a:cs typeface="Arial"/>
              </a:rPr>
              <a:t>erat</a:t>
            </a:r>
            <a:r>
              <a:rPr sz="2450" spc="25" dirty="0">
                <a:latin typeface="Arial"/>
                <a:cs typeface="Arial"/>
              </a:rPr>
              <a:t> </a:t>
            </a:r>
            <a:r>
              <a:rPr sz="2450" dirty="0">
                <a:latin typeface="Arial"/>
                <a:cs typeface="Arial"/>
              </a:rPr>
              <a:t>volutpat.</a:t>
            </a:r>
            <a:r>
              <a:rPr sz="2450" spc="20" dirty="0">
                <a:latin typeface="Arial"/>
                <a:cs typeface="Arial"/>
              </a:rPr>
              <a:t> </a:t>
            </a:r>
            <a:r>
              <a:rPr sz="2450" dirty="0">
                <a:latin typeface="Arial"/>
                <a:cs typeface="Arial"/>
              </a:rPr>
              <a:t>Ut</a:t>
            </a:r>
            <a:r>
              <a:rPr sz="2450" spc="20" dirty="0">
                <a:latin typeface="Arial"/>
                <a:cs typeface="Arial"/>
              </a:rPr>
              <a:t> </a:t>
            </a:r>
            <a:r>
              <a:rPr sz="2450" dirty="0">
                <a:latin typeface="Arial"/>
                <a:cs typeface="Arial"/>
              </a:rPr>
              <a:t>wisi</a:t>
            </a:r>
            <a:r>
              <a:rPr sz="2450" spc="20" dirty="0">
                <a:latin typeface="Arial"/>
                <a:cs typeface="Arial"/>
              </a:rPr>
              <a:t> </a:t>
            </a:r>
            <a:r>
              <a:rPr sz="2450" dirty="0">
                <a:latin typeface="Arial"/>
                <a:cs typeface="Arial"/>
              </a:rPr>
              <a:t>enim</a:t>
            </a:r>
            <a:r>
              <a:rPr sz="2450" spc="25" dirty="0">
                <a:latin typeface="Arial"/>
                <a:cs typeface="Arial"/>
              </a:rPr>
              <a:t> </a:t>
            </a:r>
            <a:r>
              <a:rPr sz="2450" dirty="0">
                <a:latin typeface="Arial"/>
                <a:cs typeface="Arial"/>
              </a:rPr>
              <a:t>ad</a:t>
            </a:r>
            <a:r>
              <a:rPr sz="2450" spc="20" dirty="0">
                <a:latin typeface="Arial"/>
                <a:cs typeface="Arial"/>
              </a:rPr>
              <a:t> </a:t>
            </a:r>
            <a:r>
              <a:rPr sz="2450" spc="-10" dirty="0">
                <a:latin typeface="Arial"/>
                <a:cs typeface="Arial"/>
              </a:rPr>
              <a:t>minim </a:t>
            </a:r>
            <a:r>
              <a:rPr sz="2450" dirty="0">
                <a:latin typeface="Arial"/>
                <a:cs typeface="Arial"/>
              </a:rPr>
              <a:t>veniam,</a:t>
            </a:r>
            <a:r>
              <a:rPr sz="2450" spc="10" dirty="0">
                <a:latin typeface="Arial"/>
                <a:cs typeface="Arial"/>
              </a:rPr>
              <a:t> </a:t>
            </a:r>
            <a:r>
              <a:rPr sz="2450" dirty="0">
                <a:latin typeface="Arial"/>
                <a:cs typeface="Arial"/>
              </a:rPr>
              <a:t>quis</a:t>
            </a:r>
            <a:r>
              <a:rPr sz="2450" spc="15" dirty="0">
                <a:latin typeface="Arial"/>
                <a:cs typeface="Arial"/>
              </a:rPr>
              <a:t> </a:t>
            </a:r>
            <a:r>
              <a:rPr sz="2450" dirty="0">
                <a:latin typeface="Arial"/>
                <a:cs typeface="Arial"/>
              </a:rPr>
              <a:t>nostrud</a:t>
            </a:r>
            <a:r>
              <a:rPr sz="2450" spc="10" dirty="0">
                <a:latin typeface="Arial"/>
                <a:cs typeface="Arial"/>
              </a:rPr>
              <a:t> </a:t>
            </a:r>
            <a:r>
              <a:rPr sz="2450" dirty="0">
                <a:latin typeface="Arial"/>
                <a:cs typeface="Arial"/>
              </a:rPr>
              <a:t>exerci</a:t>
            </a:r>
            <a:r>
              <a:rPr sz="2450" spc="10" dirty="0">
                <a:latin typeface="Arial"/>
                <a:cs typeface="Arial"/>
              </a:rPr>
              <a:t> </a:t>
            </a:r>
            <a:r>
              <a:rPr sz="2450" spc="-10" dirty="0">
                <a:latin typeface="Arial"/>
                <a:cs typeface="Arial"/>
              </a:rPr>
              <a:t>tation </a:t>
            </a:r>
            <a:r>
              <a:rPr sz="2450" dirty="0">
                <a:latin typeface="Arial"/>
                <a:cs typeface="Arial"/>
              </a:rPr>
              <a:t>ullamcorper suscipit lobortis</a:t>
            </a:r>
            <a:r>
              <a:rPr sz="2450" spc="5" dirty="0">
                <a:latin typeface="Arial"/>
                <a:cs typeface="Arial"/>
              </a:rPr>
              <a:t> </a:t>
            </a:r>
            <a:r>
              <a:rPr sz="2450" dirty="0">
                <a:latin typeface="Arial"/>
                <a:cs typeface="Arial"/>
              </a:rPr>
              <a:t>nisl</a:t>
            </a:r>
            <a:r>
              <a:rPr sz="2450" spc="-5" dirty="0">
                <a:latin typeface="Arial"/>
                <a:cs typeface="Arial"/>
              </a:rPr>
              <a:t> </a:t>
            </a:r>
            <a:r>
              <a:rPr sz="2450" dirty="0">
                <a:latin typeface="Arial"/>
                <a:cs typeface="Arial"/>
              </a:rPr>
              <a:t>ut</a:t>
            </a:r>
            <a:r>
              <a:rPr sz="2450" spc="5" dirty="0">
                <a:latin typeface="Arial"/>
                <a:cs typeface="Arial"/>
              </a:rPr>
              <a:t> </a:t>
            </a:r>
            <a:r>
              <a:rPr sz="2450" dirty="0">
                <a:latin typeface="Arial"/>
                <a:cs typeface="Arial"/>
              </a:rPr>
              <a:t>aliquip </a:t>
            </a:r>
            <a:r>
              <a:rPr sz="2450" spc="-25" dirty="0">
                <a:latin typeface="Arial"/>
                <a:cs typeface="Arial"/>
              </a:rPr>
              <a:t>ex </a:t>
            </a:r>
            <a:r>
              <a:rPr sz="2450" dirty="0">
                <a:latin typeface="Arial"/>
                <a:cs typeface="Arial"/>
              </a:rPr>
              <a:t>ea</a:t>
            </a:r>
            <a:r>
              <a:rPr sz="2450" spc="55" dirty="0">
                <a:latin typeface="Arial"/>
                <a:cs typeface="Arial"/>
              </a:rPr>
              <a:t> </a:t>
            </a:r>
            <a:r>
              <a:rPr sz="2450" dirty="0">
                <a:latin typeface="Arial"/>
                <a:cs typeface="Arial"/>
              </a:rPr>
              <a:t>commodo</a:t>
            </a:r>
            <a:r>
              <a:rPr sz="2450" spc="60" dirty="0">
                <a:latin typeface="Arial"/>
                <a:cs typeface="Arial"/>
              </a:rPr>
              <a:t> </a:t>
            </a:r>
            <a:r>
              <a:rPr sz="2450" dirty="0">
                <a:latin typeface="Arial"/>
                <a:cs typeface="Arial"/>
              </a:rPr>
              <a:t>consequat.</a:t>
            </a:r>
            <a:r>
              <a:rPr sz="2450" spc="55" dirty="0">
                <a:latin typeface="Arial"/>
                <a:cs typeface="Arial"/>
              </a:rPr>
              <a:t> </a:t>
            </a:r>
            <a:r>
              <a:rPr sz="2450" dirty="0">
                <a:latin typeface="Arial"/>
                <a:cs typeface="Arial"/>
              </a:rPr>
              <a:t>Duis</a:t>
            </a:r>
            <a:r>
              <a:rPr sz="2450" spc="60" dirty="0">
                <a:latin typeface="Arial"/>
                <a:cs typeface="Arial"/>
              </a:rPr>
              <a:t> </a:t>
            </a:r>
            <a:r>
              <a:rPr sz="2450" dirty="0">
                <a:latin typeface="Arial"/>
                <a:cs typeface="Arial"/>
              </a:rPr>
              <a:t>autem</a:t>
            </a:r>
            <a:r>
              <a:rPr sz="2450" spc="55" dirty="0">
                <a:latin typeface="Arial"/>
                <a:cs typeface="Arial"/>
              </a:rPr>
              <a:t> </a:t>
            </a:r>
            <a:r>
              <a:rPr sz="2450" spc="-25" dirty="0">
                <a:latin typeface="Arial"/>
                <a:cs typeface="Arial"/>
              </a:rPr>
              <a:t>vel </a:t>
            </a:r>
            <a:r>
              <a:rPr sz="2450" dirty="0">
                <a:latin typeface="Arial"/>
                <a:cs typeface="Arial"/>
              </a:rPr>
              <a:t>eum</a:t>
            </a:r>
            <a:r>
              <a:rPr sz="2450" spc="20" dirty="0">
                <a:latin typeface="Arial"/>
                <a:cs typeface="Arial"/>
              </a:rPr>
              <a:t> </a:t>
            </a:r>
            <a:r>
              <a:rPr sz="2450" dirty="0">
                <a:latin typeface="Arial"/>
                <a:cs typeface="Arial"/>
              </a:rPr>
              <a:t>iriure</a:t>
            </a:r>
            <a:r>
              <a:rPr sz="2450" spc="30" dirty="0">
                <a:latin typeface="Arial"/>
                <a:cs typeface="Arial"/>
              </a:rPr>
              <a:t> </a:t>
            </a:r>
            <a:r>
              <a:rPr sz="2450" dirty="0">
                <a:latin typeface="Arial"/>
                <a:cs typeface="Arial"/>
              </a:rPr>
              <a:t>dolor</a:t>
            </a:r>
            <a:r>
              <a:rPr sz="2450" spc="25" dirty="0">
                <a:latin typeface="Arial"/>
                <a:cs typeface="Arial"/>
              </a:rPr>
              <a:t> </a:t>
            </a:r>
            <a:r>
              <a:rPr sz="2450" dirty="0">
                <a:latin typeface="Arial"/>
                <a:cs typeface="Arial"/>
              </a:rPr>
              <a:t>in</a:t>
            </a:r>
            <a:r>
              <a:rPr sz="2450" spc="30" dirty="0">
                <a:latin typeface="Arial"/>
                <a:cs typeface="Arial"/>
              </a:rPr>
              <a:t> </a:t>
            </a:r>
            <a:r>
              <a:rPr sz="2450" dirty="0">
                <a:latin typeface="Arial"/>
                <a:cs typeface="Arial"/>
              </a:rPr>
              <a:t>hendrerit</a:t>
            </a:r>
            <a:r>
              <a:rPr sz="2450" spc="30" dirty="0">
                <a:latin typeface="Arial"/>
                <a:cs typeface="Arial"/>
              </a:rPr>
              <a:t> </a:t>
            </a:r>
            <a:r>
              <a:rPr sz="2450" dirty="0">
                <a:latin typeface="Arial"/>
                <a:cs typeface="Arial"/>
              </a:rPr>
              <a:t>in</a:t>
            </a:r>
            <a:r>
              <a:rPr sz="2450" spc="30" dirty="0">
                <a:latin typeface="Arial"/>
                <a:cs typeface="Arial"/>
              </a:rPr>
              <a:t> </a:t>
            </a:r>
            <a:r>
              <a:rPr sz="2450" dirty="0">
                <a:latin typeface="Arial"/>
                <a:cs typeface="Arial"/>
              </a:rPr>
              <a:t>vulputate</a:t>
            </a:r>
            <a:r>
              <a:rPr sz="2450" spc="30" dirty="0">
                <a:latin typeface="Arial"/>
                <a:cs typeface="Arial"/>
              </a:rPr>
              <a:t> </a:t>
            </a:r>
            <a:r>
              <a:rPr sz="2450" spc="-10" dirty="0">
                <a:latin typeface="Arial"/>
                <a:cs typeface="Arial"/>
              </a:rPr>
              <a:t>velit </a:t>
            </a:r>
            <a:r>
              <a:rPr sz="2450" dirty="0">
                <a:latin typeface="Arial"/>
                <a:cs typeface="Arial"/>
              </a:rPr>
              <a:t>esse molestie</a:t>
            </a:r>
            <a:r>
              <a:rPr sz="2450" spc="10" dirty="0">
                <a:latin typeface="Arial"/>
                <a:cs typeface="Arial"/>
              </a:rPr>
              <a:t> </a:t>
            </a:r>
            <a:r>
              <a:rPr sz="2450" dirty="0">
                <a:latin typeface="Arial"/>
                <a:cs typeface="Arial"/>
              </a:rPr>
              <a:t>consequat,</a:t>
            </a:r>
            <a:r>
              <a:rPr sz="2450" spc="10" dirty="0">
                <a:latin typeface="Arial"/>
                <a:cs typeface="Arial"/>
              </a:rPr>
              <a:t> </a:t>
            </a:r>
            <a:r>
              <a:rPr sz="2450" dirty="0">
                <a:latin typeface="Arial"/>
                <a:cs typeface="Arial"/>
              </a:rPr>
              <a:t>vel</a:t>
            </a:r>
            <a:r>
              <a:rPr sz="2450" spc="15" dirty="0">
                <a:latin typeface="Arial"/>
                <a:cs typeface="Arial"/>
              </a:rPr>
              <a:t> </a:t>
            </a:r>
            <a:r>
              <a:rPr sz="2450" dirty="0">
                <a:latin typeface="Arial"/>
                <a:cs typeface="Arial"/>
              </a:rPr>
              <a:t>illum</a:t>
            </a:r>
            <a:r>
              <a:rPr sz="2450" spc="10" dirty="0">
                <a:latin typeface="Arial"/>
                <a:cs typeface="Arial"/>
              </a:rPr>
              <a:t> </a:t>
            </a:r>
            <a:r>
              <a:rPr sz="2450" dirty="0">
                <a:latin typeface="Arial"/>
                <a:cs typeface="Arial"/>
              </a:rPr>
              <a:t>dolore</a:t>
            </a:r>
            <a:r>
              <a:rPr sz="2450" spc="10" dirty="0">
                <a:latin typeface="Arial"/>
                <a:cs typeface="Arial"/>
              </a:rPr>
              <a:t> </a:t>
            </a:r>
            <a:r>
              <a:rPr sz="2450" spc="-25" dirty="0">
                <a:latin typeface="Arial"/>
                <a:cs typeface="Arial"/>
              </a:rPr>
              <a:t>eu </a:t>
            </a:r>
            <a:r>
              <a:rPr sz="2450" dirty="0">
                <a:latin typeface="Arial"/>
                <a:cs typeface="Arial"/>
              </a:rPr>
              <a:t>feugiat</a:t>
            </a:r>
            <a:r>
              <a:rPr sz="2450" spc="20" dirty="0">
                <a:latin typeface="Arial"/>
                <a:cs typeface="Arial"/>
              </a:rPr>
              <a:t> </a:t>
            </a:r>
            <a:r>
              <a:rPr sz="2450" dirty="0">
                <a:latin typeface="Arial"/>
                <a:cs typeface="Arial"/>
              </a:rPr>
              <a:t>nulla</a:t>
            </a:r>
            <a:r>
              <a:rPr sz="2450" spc="30" dirty="0">
                <a:latin typeface="Arial"/>
                <a:cs typeface="Arial"/>
              </a:rPr>
              <a:t> </a:t>
            </a:r>
            <a:r>
              <a:rPr sz="2450" dirty="0">
                <a:latin typeface="Arial"/>
                <a:cs typeface="Arial"/>
              </a:rPr>
              <a:t>facilisis</a:t>
            </a:r>
            <a:r>
              <a:rPr sz="2450" spc="30" dirty="0">
                <a:latin typeface="Arial"/>
                <a:cs typeface="Arial"/>
              </a:rPr>
              <a:t> </a:t>
            </a:r>
            <a:r>
              <a:rPr sz="2450" dirty="0">
                <a:latin typeface="Arial"/>
                <a:cs typeface="Arial"/>
              </a:rPr>
              <a:t>at</a:t>
            </a:r>
            <a:r>
              <a:rPr sz="2450" spc="35" dirty="0">
                <a:latin typeface="Arial"/>
                <a:cs typeface="Arial"/>
              </a:rPr>
              <a:t> </a:t>
            </a:r>
            <a:r>
              <a:rPr sz="2450" dirty="0">
                <a:latin typeface="Arial"/>
                <a:cs typeface="Arial"/>
              </a:rPr>
              <a:t>vero</a:t>
            </a:r>
            <a:r>
              <a:rPr sz="2450" spc="30" dirty="0">
                <a:latin typeface="Arial"/>
                <a:cs typeface="Arial"/>
              </a:rPr>
              <a:t> </a:t>
            </a:r>
            <a:r>
              <a:rPr sz="2450" dirty="0">
                <a:latin typeface="Arial"/>
                <a:cs typeface="Arial"/>
              </a:rPr>
              <a:t>eros</a:t>
            </a:r>
            <a:r>
              <a:rPr sz="2450" spc="30" dirty="0">
                <a:latin typeface="Arial"/>
                <a:cs typeface="Arial"/>
              </a:rPr>
              <a:t> </a:t>
            </a:r>
            <a:r>
              <a:rPr sz="2450" spc="-25" dirty="0">
                <a:latin typeface="Arial"/>
                <a:cs typeface="Arial"/>
              </a:rPr>
              <a:t>et </a:t>
            </a:r>
            <a:r>
              <a:rPr sz="2450" dirty="0">
                <a:latin typeface="Arial"/>
                <a:cs typeface="Arial"/>
              </a:rPr>
              <a:t>accumsan</a:t>
            </a:r>
            <a:r>
              <a:rPr sz="2450" spc="-5" dirty="0">
                <a:latin typeface="Arial"/>
                <a:cs typeface="Arial"/>
              </a:rPr>
              <a:t> </a:t>
            </a:r>
            <a:r>
              <a:rPr sz="2450" dirty="0">
                <a:latin typeface="Arial"/>
                <a:cs typeface="Arial"/>
              </a:rPr>
              <a:t>et</a:t>
            </a:r>
            <a:r>
              <a:rPr sz="2450" spc="-5" dirty="0">
                <a:latin typeface="Arial"/>
                <a:cs typeface="Arial"/>
              </a:rPr>
              <a:t> </a:t>
            </a:r>
            <a:r>
              <a:rPr sz="2450" dirty="0">
                <a:latin typeface="Arial"/>
                <a:cs typeface="Arial"/>
              </a:rPr>
              <a:t>iusto</a:t>
            </a:r>
            <a:r>
              <a:rPr sz="2450" spc="-5" dirty="0">
                <a:latin typeface="Arial"/>
                <a:cs typeface="Arial"/>
              </a:rPr>
              <a:t> </a:t>
            </a:r>
            <a:r>
              <a:rPr sz="2450" dirty="0">
                <a:latin typeface="Arial"/>
                <a:cs typeface="Arial"/>
              </a:rPr>
              <a:t>odio</a:t>
            </a:r>
            <a:r>
              <a:rPr sz="2450" spc="-5" dirty="0">
                <a:latin typeface="Arial"/>
                <a:cs typeface="Arial"/>
              </a:rPr>
              <a:t> </a:t>
            </a:r>
            <a:r>
              <a:rPr sz="2450" dirty="0">
                <a:latin typeface="Arial"/>
                <a:cs typeface="Arial"/>
              </a:rPr>
              <a:t>dignissim</a:t>
            </a:r>
            <a:r>
              <a:rPr sz="2450" spc="-5" dirty="0">
                <a:latin typeface="Arial"/>
                <a:cs typeface="Arial"/>
              </a:rPr>
              <a:t> </a:t>
            </a:r>
            <a:r>
              <a:rPr sz="2450" dirty="0">
                <a:latin typeface="Arial"/>
                <a:cs typeface="Arial"/>
              </a:rPr>
              <a:t>qui</a:t>
            </a:r>
            <a:r>
              <a:rPr sz="2450" spc="-5" dirty="0">
                <a:latin typeface="Arial"/>
                <a:cs typeface="Arial"/>
              </a:rPr>
              <a:t> </a:t>
            </a:r>
            <a:r>
              <a:rPr sz="2450" spc="-10" dirty="0">
                <a:latin typeface="Arial"/>
                <a:cs typeface="Arial"/>
              </a:rPr>
              <a:t>blandit </a:t>
            </a:r>
            <a:r>
              <a:rPr sz="2450" dirty="0">
                <a:latin typeface="Arial"/>
                <a:cs typeface="Arial"/>
              </a:rPr>
              <a:t>praesent</a:t>
            </a:r>
            <a:r>
              <a:rPr sz="2450" spc="25" dirty="0">
                <a:latin typeface="Arial"/>
                <a:cs typeface="Arial"/>
              </a:rPr>
              <a:t> </a:t>
            </a:r>
            <a:r>
              <a:rPr sz="2450" dirty="0">
                <a:latin typeface="Arial"/>
                <a:cs typeface="Arial"/>
              </a:rPr>
              <a:t>luptatum</a:t>
            </a:r>
            <a:r>
              <a:rPr sz="2450" spc="35" dirty="0">
                <a:latin typeface="Arial"/>
                <a:cs typeface="Arial"/>
              </a:rPr>
              <a:t> </a:t>
            </a:r>
            <a:r>
              <a:rPr sz="2450" dirty="0">
                <a:latin typeface="Arial"/>
                <a:cs typeface="Arial"/>
              </a:rPr>
              <a:t>zzril</a:t>
            </a:r>
            <a:r>
              <a:rPr sz="2450" spc="35" dirty="0">
                <a:latin typeface="Arial"/>
                <a:cs typeface="Arial"/>
              </a:rPr>
              <a:t> </a:t>
            </a:r>
            <a:r>
              <a:rPr sz="2450" dirty="0">
                <a:latin typeface="Arial"/>
                <a:cs typeface="Arial"/>
              </a:rPr>
              <a:t>delenit</a:t>
            </a:r>
            <a:r>
              <a:rPr sz="2450" spc="35" dirty="0">
                <a:latin typeface="Arial"/>
                <a:cs typeface="Arial"/>
              </a:rPr>
              <a:t> </a:t>
            </a:r>
            <a:r>
              <a:rPr sz="2450" dirty="0">
                <a:latin typeface="Arial"/>
                <a:cs typeface="Arial"/>
              </a:rPr>
              <a:t>augue</a:t>
            </a:r>
            <a:r>
              <a:rPr sz="2450" spc="35" dirty="0">
                <a:latin typeface="Arial"/>
                <a:cs typeface="Arial"/>
              </a:rPr>
              <a:t> </a:t>
            </a:r>
            <a:r>
              <a:rPr sz="2450" spc="-20" dirty="0">
                <a:latin typeface="Arial"/>
                <a:cs typeface="Arial"/>
              </a:rPr>
              <a:t>duis </a:t>
            </a:r>
            <a:r>
              <a:rPr sz="2450" dirty="0">
                <a:latin typeface="Arial"/>
                <a:cs typeface="Arial"/>
              </a:rPr>
              <a:t>dolore</a:t>
            </a:r>
            <a:r>
              <a:rPr sz="2450" spc="5" dirty="0">
                <a:latin typeface="Arial"/>
                <a:cs typeface="Arial"/>
              </a:rPr>
              <a:t> </a:t>
            </a:r>
            <a:r>
              <a:rPr sz="2450" dirty="0">
                <a:latin typeface="Arial"/>
                <a:cs typeface="Arial"/>
              </a:rPr>
              <a:t>te</a:t>
            </a:r>
            <a:r>
              <a:rPr sz="2450" spc="15" dirty="0">
                <a:latin typeface="Arial"/>
                <a:cs typeface="Arial"/>
              </a:rPr>
              <a:t> </a:t>
            </a:r>
            <a:r>
              <a:rPr sz="2450" dirty="0">
                <a:latin typeface="Arial"/>
                <a:cs typeface="Arial"/>
              </a:rPr>
              <a:t>feugait</a:t>
            </a:r>
            <a:r>
              <a:rPr sz="2450" spc="20" dirty="0">
                <a:latin typeface="Arial"/>
                <a:cs typeface="Arial"/>
              </a:rPr>
              <a:t> </a:t>
            </a:r>
            <a:r>
              <a:rPr sz="2450" dirty="0">
                <a:latin typeface="Arial"/>
                <a:cs typeface="Arial"/>
              </a:rPr>
              <a:t>nulla</a:t>
            </a:r>
            <a:r>
              <a:rPr sz="2450" spc="15" dirty="0">
                <a:latin typeface="Arial"/>
                <a:cs typeface="Arial"/>
              </a:rPr>
              <a:t> </a:t>
            </a:r>
            <a:r>
              <a:rPr sz="2450" spc="-10" dirty="0">
                <a:latin typeface="Arial"/>
                <a:cs typeface="Arial"/>
              </a:rPr>
              <a:t>facilisi.</a:t>
            </a:r>
            <a:endParaRPr sz="2450" dirty="0">
              <a:latin typeface="Arial"/>
              <a:cs typeface="Arial"/>
            </a:endParaRPr>
          </a:p>
          <a:p>
            <a:pPr marL="12700" marR="5080">
              <a:lnSpc>
                <a:spcPts val="2970"/>
              </a:lnSpc>
              <a:spcBef>
                <a:spcPts val="90"/>
              </a:spcBef>
            </a:pPr>
            <a:r>
              <a:rPr sz="2450" dirty="0">
                <a:latin typeface="Arial"/>
                <a:cs typeface="Arial"/>
              </a:rPr>
              <a:t>Lorem</a:t>
            </a:r>
            <a:r>
              <a:rPr sz="2450" spc="25" dirty="0">
                <a:latin typeface="Arial"/>
                <a:cs typeface="Arial"/>
              </a:rPr>
              <a:t> </a:t>
            </a:r>
            <a:r>
              <a:rPr sz="2450" dirty="0">
                <a:latin typeface="Arial"/>
                <a:cs typeface="Arial"/>
              </a:rPr>
              <a:t>ipsum</a:t>
            </a:r>
            <a:r>
              <a:rPr sz="2450" spc="30" dirty="0">
                <a:latin typeface="Arial"/>
                <a:cs typeface="Arial"/>
              </a:rPr>
              <a:t> </a:t>
            </a:r>
            <a:r>
              <a:rPr sz="2450" dirty="0">
                <a:latin typeface="Arial"/>
                <a:cs typeface="Arial"/>
              </a:rPr>
              <a:t>dolor</a:t>
            </a:r>
            <a:r>
              <a:rPr sz="2450" spc="25" dirty="0">
                <a:latin typeface="Arial"/>
                <a:cs typeface="Arial"/>
              </a:rPr>
              <a:t> </a:t>
            </a:r>
            <a:r>
              <a:rPr sz="2450" dirty="0">
                <a:latin typeface="Arial"/>
                <a:cs typeface="Arial"/>
              </a:rPr>
              <a:t>sit</a:t>
            </a:r>
            <a:r>
              <a:rPr sz="2450" spc="25" dirty="0">
                <a:latin typeface="Arial"/>
                <a:cs typeface="Arial"/>
              </a:rPr>
              <a:t> </a:t>
            </a:r>
            <a:r>
              <a:rPr sz="2450" dirty="0">
                <a:latin typeface="Arial"/>
                <a:cs typeface="Arial"/>
              </a:rPr>
              <a:t>amet,</a:t>
            </a:r>
            <a:r>
              <a:rPr sz="2450" spc="30" dirty="0">
                <a:latin typeface="Arial"/>
                <a:cs typeface="Arial"/>
              </a:rPr>
              <a:t> </a:t>
            </a:r>
            <a:r>
              <a:rPr sz="2450" dirty="0">
                <a:latin typeface="Arial"/>
                <a:cs typeface="Arial"/>
              </a:rPr>
              <a:t>cons</a:t>
            </a:r>
            <a:r>
              <a:rPr sz="2450" spc="25" dirty="0">
                <a:latin typeface="Arial"/>
                <a:cs typeface="Arial"/>
              </a:rPr>
              <a:t> </a:t>
            </a:r>
            <a:r>
              <a:rPr sz="2450" spc="-10" dirty="0">
                <a:latin typeface="Arial"/>
                <a:cs typeface="Arial"/>
              </a:rPr>
              <a:t>ectetuer </a:t>
            </a:r>
            <a:r>
              <a:rPr sz="2450" dirty="0">
                <a:latin typeface="Arial"/>
                <a:cs typeface="Arial"/>
              </a:rPr>
              <a:t>adipiscing</a:t>
            </a:r>
            <a:r>
              <a:rPr sz="2450" spc="5" dirty="0">
                <a:latin typeface="Arial"/>
                <a:cs typeface="Arial"/>
              </a:rPr>
              <a:t> </a:t>
            </a:r>
            <a:r>
              <a:rPr sz="2450" dirty="0">
                <a:latin typeface="Arial"/>
                <a:cs typeface="Arial"/>
              </a:rPr>
              <a:t>elit,</a:t>
            </a:r>
            <a:r>
              <a:rPr sz="2450" spc="15" dirty="0">
                <a:latin typeface="Arial"/>
                <a:cs typeface="Arial"/>
              </a:rPr>
              <a:t> </a:t>
            </a:r>
            <a:r>
              <a:rPr sz="2450" dirty="0">
                <a:latin typeface="Arial"/>
                <a:cs typeface="Arial"/>
              </a:rPr>
              <a:t>sed</a:t>
            </a:r>
            <a:r>
              <a:rPr sz="2450" spc="15" dirty="0">
                <a:latin typeface="Arial"/>
                <a:cs typeface="Arial"/>
              </a:rPr>
              <a:t> </a:t>
            </a:r>
            <a:r>
              <a:rPr sz="2450" dirty="0">
                <a:latin typeface="Arial"/>
                <a:cs typeface="Arial"/>
              </a:rPr>
              <a:t>diam</a:t>
            </a:r>
            <a:r>
              <a:rPr sz="2450" spc="15" dirty="0">
                <a:latin typeface="Arial"/>
                <a:cs typeface="Arial"/>
              </a:rPr>
              <a:t> </a:t>
            </a:r>
            <a:r>
              <a:rPr sz="2450" dirty="0">
                <a:latin typeface="Arial"/>
                <a:cs typeface="Arial"/>
              </a:rPr>
              <a:t>nonummy</a:t>
            </a:r>
            <a:r>
              <a:rPr sz="2450" spc="20" dirty="0">
                <a:latin typeface="Arial"/>
                <a:cs typeface="Arial"/>
              </a:rPr>
              <a:t> </a:t>
            </a:r>
            <a:r>
              <a:rPr sz="2450" spc="-20" dirty="0">
                <a:latin typeface="Arial"/>
                <a:cs typeface="Arial"/>
              </a:rPr>
              <a:t>nibh </a:t>
            </a:r>
            <a:r>
              <a:rPr sz="2450" dirty="0">
                <a:latin typeface="Arial"/>
                <a:cs typeface="Arial"/>
              </a:rPr>
              <a:t>euismod</a:t>
            </a:r>
            <a:r>
              <a:rPr sz="2450" spc="15" dirty="0">
                <a:latin typeface="Arial"/>
                <a:cs typeface="Arial"/>
              </a:rPr>
              <a:t> </a:t>
            </a:r>
            <a:r>
              <a:rPr sz="2450" dirty="0">
                <a:latin typeface="Arial"/>
                <a:cs typeface="Arial"/>
              </a:rPr>
              <a:t>tincidunt</a:t>
            </a:r>
            <a:r>
              <a:rPr sz="2450" spc="10" dirty="0">
                <a:latin typeface="Arial"/>
                <a:cs typeface="Arial"/>
              </a:rPr>
              <a:t> </a:t>
            </a:r>
            <a:r>
              <a:rPr sz="2450" dirty="0">
                <a:latin typeface="Arial"/>
                <a:cs typeface="Arial"/>
              </a:rPr>
              <a:t>ut</a:t>
            </a:r>
            <a:r>
              <a:rPr sz="2450" spc="15" dirty="0">
                <a:latin typeface="Arial"/>
                <a:cs typeface="Arial"/>
              </a:rPr>
              <a:t> </a:t>
            </a:r>
            <a:r>
              <a:rPr sz="2450" dirty="0">
                <a:latin typeface="Arial"/>
                <a:cs typeface="Arial"/>
              </a:rPr>
              <a:t>laoreet</a:t>
            </a:r>
            <a:r>
              <a:rPr sz="2450" spc="10" dirty="0">
                <a:latin typeface="Arial"/>
                <a:cs typeface="Arial"/>
              </a:rPr>
              <a:t> </a:t>
            </a:r>
            <a:r>
              <a:rPr sz="2450" dirty="0">
                <a:latin typeface="Arial"/>
                <a:cs typeface="Arial"/>
              </a:rPr>
              <a:t>dolore</a:t>
            </a:r>
            <a:r>
              <a:rPr sz="2450" spc="15" dirty="0">
                <a:latin typeface="Arial"/>
                <a:cs typeface="Arial"/>
              </a:rPr>
              <a:t> </a:t>
            </a:r>
            <a:r>
              <a:rPr sz="2450" spc="-10" dirty="0">
                <a:latin typeface="Arial"/>
                <a:cs typeface="Arial"/>
              </a:rPr>
              <a:t>magna </a:t>
            </a:r>
            <a:r>
              <a:rPr sz="2450" dirty="0">
                <a:latin typeface="Arial"/>
                <a:cs typeface="Arial"/>
              </a:rPr>
              <a:t>aliquam</a:t>
            </a:r>
            <a:r>
              <a:rPr sz="2450" spc="10" dirty="0">
                <a:latin typeface="Arial"/>
                <a:cs typeface="Arial"/>
              </a:rPr>
              <a:t> </a:t>
            </a:r>
            <a:r>
              <a:rPr sz="2450" dirty="0">
                <a:latin typeface="Arial"/>
                <a:cs typeface="Arial"/>
              </a:rPr>
              <a:t>erat</a:t>
            </a:r>
            <a:r>
              <a:rPr sz="2450" spc="25" dirty="0">
                <a:latin typeface="Arial"/>
                <a:cs typeface="Arial"/>
              </a:rPr>
              <a:t> </a:t>
            </a:r>
            <a:r>
              <a:rPr sz="2450" dirty="0">
                <a:latin typeface="Arial"/>
                <a:cs typeface="Arial"/>
              </a:rPr>
              <a:t>volutpat.</a:t>
            </a:r>
            <a:r>
              <a:rPr sz="2450" spc="20" dirty="0">
                <a:latin typeface="Arial"/>
                <a:cs typeface="Arial"/>
              </a:rPr>
              <a:t> </a:t>
            </a:r>
            <a:r>
              <a:rPr sz="2450" dirty="0">
                <a:latin typeface="Arial"/>
                <a:cs typeface="Arial"/>
              </a:rPr>
              <a:t>Ut</a:t>
            </a:r>
            <a:r>
              <a:rPr sz="2450" spc="20" dirty="0">
                <a:latin typeface="Arial"/>
                <a:cs typeface="Arial"/>
              </a:rPr>
              <a:t> </a:t>
            </a:r>
            <a:r>
              <a:rPr sz="2450" dirty="0">
                <a:latin typeface="Arial"/>
                <a:cs typeface="Arial"/>
              </a:rPr>
              <a:t>wisi</a:t>
            </a:r>
            <a:r>
              <a:rPr sz="2450" spc="20" dirty="0">
                <a:latin typeface="Arial"/>
                <a:cs typeface="Arial"/>
              </a:rPr>
              <a:t> </a:t>
            </a:r>
            <a:r>
              <a:rPr sz="2450" dirty="0">
                <a:latin typeface="Arial"/>
                <a:cs typeface="Arial"/>
              </a:rPr>
              <a:t>enim</a:t>
            </a:r>
            <a:r>
              <a:rPr sz="2450" spc="25" dirty="0">
                <a:latin typeface="Arial"/>
                <a:cs typeface="Arial"/>
              </a:rPr>
              <a:t> </a:t>
            </a:r>
            <a:r>
              <a:rPr sz="2450" dirty="0">
                <a:latin typeface="Arial"/>
                <a:cs typeface="Arial"/>
              </a:rPr>
              <a:t>ad</a:t>
            </a:r>
            <a:r>
              <a:rPr sz="2450" spc="20" dirty="0">
                <a:latin typeface="Arial"/>
                <a:cs typeface="Arial"/>
              </a:rPr>
              <a:t> </a:t>
            </a:r>
            <a:r>
              <a:rPr sz="2450" spc="-10" dirty="0">
                <a:latin typeface="Arial"/>
                <a:cs typeface="Arial"/>
              </a:rPr>
              <a:t>minim </a:t>
            </a:r>
            <a:r>
              <a:rPr sz="2450" dirty="0">
                <a:latin typeface="Arial"/>
                <a:cs typeface="Arial"/>
              </a:rPr>
              <a:t>veniam,</a:t>
            </a:r>
            <a:r>
              <a:rPr sz="2450" spc="10" dirty="0">
                <a:latin typeface="Arial"/>
                <a:cs typeface="Arial"/>
              </a:rPr>
              <a:t> </a:t>
            </a:r>
            <a:r>
              <a:rPr sz="2450" dirty="0">
                <a:latin typeface="Arial"/>
                <a:cs typeface="Arial"/>
              </a:rPr>
              <a:t>quis</a:t>
            </a:r>
            <a:r>
              <a:rPr sz="2450" spc="15" dirty="0">
                <a:latin typeface="Arial"/>
                <a:cs typeface="Arial"/>
              </a:rPr>
              <a:t> </a:t>
            </a:r>
            <a:r>
              <a:rPr sz="2450" dirty="0">
                <a:latin typeface="Arial"/>
                <a:cs typeface="Arial"/>
              </a:rPr>
              <a:t>nostrud</a:t>
            </a:r>
            <a:r>
              <a:rPr sz="2450" spc="10" dirty="0">
                <a:latin typeface="Arial"/>
                <a:cs typeface="Arial"/>
              </a:rPr>
              <a:t> </a:t>
            </a:r>
            <a:r>
              <a:rPr sz="2450" dirty="0">
                <a:latin typeface="Arial"/>
                <a:cs typeface="Arial"/>
              </a:rPr>
              <a:t>exerci</a:t>
            </a:r>
            <a:r>
              <a:rPr sz="2450" spc="10" dirty="0">
                <a:latin typeface="Arial"/>
                <a:cs typeface="Arial"/>
              </a:rPr>
              <a:t> </a:t>
            </a:r>
            <a:r>
              <a:rPr sz="2450" spc="-10" dirty="0">
                <a:latin typeface="Arial"/>
                <a:cs typeface="Arial"/>
              </a:rPr>
              <a:t>tation </a:t>
            </a:r>
            <a:r>
              <a:rPr sz="2450" dirty="0">
                <a:latin typeface="Arial"/>
                <a:cs typeface="Arial"/>
              </a:rPr>
              <a:t>ullamcorper suscipit lobortis</a:t>
            </a:r>
            <a:r>
              <a:rPr sz="2450" spc="5" dirty="0">
                <a:latin typeface="Arial"/>
                <a:cs typeface="Arial"/>
              </a:rPr>
              <a:t> </a:t>
            </a:r>
            <a:r>
              <a:rPr sz="2450" dirty="0">
                <a:latin typeface="Arial"/>
                <a:cs typeface="Arial"/>
              </a:rPr>
              <a:t>nisl</a:t>
            </a:r>
            <a:r>
              <a:rPr sz="2450" spc="-5" dirty="0">
                <a:latin typeface="Arial"/>
                <a:cs typeface="Arial"/>
              </a:rPr>
              <a:t> </a:t>
            </a:r>
            <a:r>
              <a:rPr sz="2450" dirty="0">
                <a:latin typeface="Arial"/>
                <a:cs typeface="Arial"/>
              </a:rPr>
              <a:t>ut</a:t>
            </a:r>
            <a:r>
              <a:rPr sz="2450" spc="5" dirty="0">
                <a:latin typeface="Arial"/>
                <a:cs typeface="Arial"/>
              </a:rPr>
              <a:t> </a:t>
            </a:r>
            <a:r>
              <a:rPr sz="2450" dirty="0">
                <a:latin typeface="Arial"/>
                <a:cs typeface="Arial"/>
              </a:rPr>
              <a:t>aliquip </a:t>
            </a:r>
            <a:r>
              <a:rPr sz="2450" spc="-25" dirty="0">
                <a:latin typeface="Arial"/>
                <a:cs typeface="Arial"/>
              </a:rPr>
              <a:t>ex</a:t>
            </a:r>
            <a:endParaRPr sz="2450" dirty="0">
              <a:latin typeface="Arial"/>
              <a:cs typeface="Arial"/>
            </a:endParaRPr>
          </a:p>
        </p:txBody>
      </p:sp>
      <p:sp>
        <p:nvSpPr>
          <p:cNvPr id="10" name="object 10"/>
          <p:cNvSpPr txBox="1"/>
          <p:nvPr/>
        </p:nvSpPr>
        <p:spPr>
          <a:xfrm>
            <a:off x="10903620" y="8016875"/>
            <a:ext cx="7645890" cy="1130951"/>
          </a:xfrm>
          <a:prstGeom prst="rect">
            <a:avLst/>
          </a:prstGeom>
        </p:spPr>
        <p:txBody>
          <a:bodyPr vert="horz" wrap="square" lIns="0" tIns="12065" rIns="0" bIns="0" rtlCol="0">
            <a:spAutoFit/>
          </a:bodyPr>
          <a:lstStyle/>
          <a:p>
            <a:pPr marL="12700" marR="5080">
              <a:lnSpc>
                <a:spcPct val="101000"/>
              </a:lnSpc>
              <a:spcBef>
                <a:spcPts val="95"/>
              </a:spcBef>
            </a:pPr>
            <a:r>
              <a:rPr sz="2450" b="1" dirty="0">
                <a:solidFill>
                  <a:srgbClr val="FAF5EB"/>
                </a:solidFill>
                <a:latin typeface="Arial"/>
                <a:cs typeface="Arial"/>
              </a:rPr>
              <a:t>Lorem</a:t>
            </a:r>
            <a:r>
              <a:rPr sz="2450" b="1" spc="-5" dirty="0">
                <a:solidFill>
                  <a:srgbClr val="FAF5EB"/>
                </a:solidFill>
                <a:latin typeface="Arial"/>
                <a:cs typeface="Arial"/>
              </a:rPr>
              <a:t> </a:t>
            </a:r>
            <a:r>
              <a:rPr sz="2450" b="1" dirty="0">
                <a:solidFill>
                  <a:srgbClr val="FAF5EB"/>
                </a:solidFill>
                <a:latin typeface="Arial"/>
                <a:cs typeface="Arial"/>
              </a:rPr>
              <a:t>ipsum</a:t>
            </a:r>
            <a:r>
              <a:rPr sz="2450" b="1" spc="-5" dirty="0">
                <a:solidFill>
                  <a:srgbClr val="FAF5EB"/>
                </a:solidFill>
                <a:latin typeface="Arial"/>
                <a:cs typeface="Arial"/>
              </a:rPr>
              <a:t> </a:t>
            </a:r>
            <a:r>
              <a:rPr sz="2450" b="1" dirty="0">
                <a:solidFill>
                  <a:srgbClr val="FAF5EB"/>
                </a:solidFill>
                <a:latin typeface="Arial"/>
                <a:cs typeface="Arial"/>
              </a:rPr>
              <a:t>dolor sit</a:t>
            </a:r>
            <a:r>
              <a:rPr sz="2450" b="1" spc="-5" dirty="0">
                <a:solidFill>
                  <a:srgbClr val="FAF5EB"/>
                </a:solidFill>
                <a:latin typeface="Arial"/>
                <a:cs typeface="Arial"/>
              </a:rPr>
              <a:t> </a:t>
            </a:r>
            <a:r>
              <a:rPr sz="2450" b="1" spc="-10" dirty="0">
                <a:solidFill>
                  <a:srgbClr val="FAF5EB"/>
                </a:solidFill>
                <a:latin typeface="Arial"/>
                <a:cs typeface="Arial"/>
              </a:rPr>
              <a:t>amet, </a:t>
            </a:r>
            <a:r>
              <a:rPr sz="2450" b="1" dirty="0">
                <a:solidFill>
                  <a:srgbClr val="FAF5EB"/>
                </a:solidFill>
                <a:latin typeface="Arial"/>
                <a:cs typeface="Arial"/>
              </a:rPr>
              <a:t>consectetuer adipiscing</a:t>
            </a:r>
            <a:r>
              <a:rPr sz="2450" b="1" spc="5" dirty="0">
                <a:solidFill>
                  <a:srgbClr val="FAF5EB"/>
                </a:solidFill>
                <a:latin typeface="Arial"/>
                <a:cs typeface="Arial"/>
              </a:rPr>
              <a:t> </a:t>
            </a:r>
            <a:r>
              <a:rPr sz="2450" b="1" dirty="0">
                <a:solidFill>
                  <a:srgbClr val="FAF5EB"/>
                </a:solidFill>
                <a:latin typeface="Arial"/>
                <a:cs typeface="Arial"/>
              </a:rPr>
              <a:t>elit, sed </a:t>
            </a:r>
            <a:r>
              <a:rPr sz="2450" b="1" spc="-20" dirty="0">
                <a:solidFill>
                  <a:srgbClr val="FAF5EB"/>
                </a:solidFill>
                <a:latin typeface="Arial"/>
                <a:cs typeface="Arial"/>
              </a:rPr>
              <a:t>diam </a:t>
            </a:r>
            <a:r>
              <a:rPr sz="2450" b="1" dirty="0">
                <a:solidFill>
                  <a:srgbClr val="FAF5EB"/>
                </a:solidFill>
                <a:latin typeface="Arial"/>
                <a:cs typeface="Arial"/>
              </a:rPr>
              <a:t>nonummy</a:t>
            </a:r>
            <a:r>
              <a:rPr sz="2450" b="1" spc="15" dirty="0">
                <a:solidFill>
                  <a:srgbClr val="FAF5EB"/>
                </a:solidFill>
                <a:latin typeface="Arial"/>
                <a:cs typeface="Arial"/>
              </a:rPr>
              <a:t> </a:t>
            </a:r>
            <a:r>
              <a:rPr sz="2450" b="1" dirty="0">
                <a:solidFill>
                  <a:srgbClr val="FAF5EB"/>
                </a:solidFill>
                <a:latin typeface="Arial"/>
                <a:cs typeface="Arial"/>
              </a:rPr>
              <a:t>nibh</a:t>
            </a:r>
            <a:r>
              <a:rPr sz="2450" b="1" spc="20" dirty="0">
                <a:solidFill>
                  <a:srgbClr val="FAF5EB"/>
                </a:solidFill>
                <a:latin typeface="Arial"/>
                <a:cs typeface="Arial"/>
              </a:rPr>
              <a:t> </a:t>
            </a:r>
            <a:r>
              <a:rPr sz="2450" b="1" dirty="0">
                <a:solidFill>
                  <a:srgbClr val="FAF5EB"/>
                </a:solidFill>
                <a:latin typeface="Arial"/>
                <a:cs typeface="Arial"/>
              </a:rPr>
              <a:t>euismod</a:t>
            </a:r>
            <a:r>
              <a:rPr sz="2450" b="1" spc="25" dirty="0">
                <a:solidFill>
                  <a:srgbClr val="FAF5EB"/>
                </a:solidFill>
                <a:latin typeface="Arial"/>
                <a:cs typeface="Arial"/>
              </a:rPr>
              <a:t> </a:t>
            </a:r>
            <a:r>
              <a:rPr sz="2450" b="1" dirty="0">
                <a:solidFill>
                  <a:srgbClr val="FAF5EB"/>
                </a:solidFill>
                <a:latin typeface="Arial"/>
                <a:cs typeface="Arial"/>
              </a:rPr>
              <a:t>tincidunt</a:t>
            </a:r>
            <a:r>
              <a:rPr sz="2450" b="1" spc="25" dirty="0">
                <a:solidFill>
                  <a:srgbClr val="FAF5EB"/>
                </a:solidFill>
                <a:latin typeface="Arial"/>
                <a:cs typeface="Arial"/>
              </a:rPr>
              <a:t> </a:t>
            </a:r>
            <a:r>
              <a:rPr sz="2450" b="1" spc="-25" dirty="0">
                <a:solidFill>
                  <a:srgbClr val="FAF5EB"/>
                </a:solidFill>
                <a:latin typeface="Arial"/>
                <a:cs typeface="Arial"/>
              </a:rPr>
              <a:t>ut </a:t>
            </a:r>
            <a:r>
              <a:rPr sz="2450" b="1" dirty="0">
                <a:solidFill>
                  <a:srgbClr val="FAF5EB"/>
                </a:solidFill>
                <a:latin typeface="Arial"/>
                <a:cs typeface="Arial"/>
              </a:rPr>
              <a:t>laoreet</a:t>
            </a:r>
            <a:r>
              <a:rPr sz="2450" b="1" spc="35" dirty="0">
                <a:solidFill>
                  <a:srgbClr val="FAF5EB"/>
                </a:solidFill>
                <a:latin typeface="Arial"/>
                <a:cs typeface="Arial"/>
              </a:rPr>
              <a:t> </a:t>
            </a:r>
            <a:r>
              <a:rPr sz="2450" b="1" dirty="0">
                <a:solidFill>
                  <a:srgbClr val="FAF5EB"/>
                </a:solidFill>
                <a:latin typeface="Arial"/>
                <a:cs typeface="Arial"/>
              </a:rPr>
              <a:t>dolore</a:t>
            </a:r>
            <a:r>
              <a:rPr sz="2450" b="1" spc="30" dirty="0">
                <a:solidFill>
                  <a:srgbClr val="FAF5EB"/>
                </a:solidFill>
                <a:latin typeface="Arial"/>
                <a:cs typeface="Arial"/>
              </a:rPr>
              <a:t> </a:t>
            </a:r>
            <a:r>
              <a:rPr sz="2450" b="1" spc="-20" dirty="0">
                <a:solidFill>
                  <a:srgbClr val="FAF5EB"/>
                </a:solidFill>
                <a:latin typeface="Arial"/>
                <a:cs typeface="Arial"/>
              </a:rPr>
              <a:t>magna</a:t>
            </a:r>
            <a:endParaRPr sz="2450" dirty="0">
              <a:latin typeface="Arial"/>
              <a:cs typeface="Arial"/>
            </a:endParaRPr>
          </a:p>
        </p:txBody>
      </p:sp>
      <p:pic>
        <p:nvPicPr>
          <p:cNvPr id="11" name="Imagen 10">
            <a:extLst>
              <a:ext uri="{FF2B5EF4-FFF2-40B4-BE49-F238E27FC236}">
                <a16:creationId xmlns:a16="http://schemas.microsoft.com/office/drawing/2014/main" id="{F89EDE45-FC13-8E45-1F59-3A645C2109B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0900242" y="2618978"/>
            <a:ext cx="7943850" cy="4667012"/>
          </a:xfrm>
          <a:prstGeom prst="roundRect">
            <a:avLst>
              <a:gd name="adj" fmla="val 8594"/>
            </a:avLst>
          </a:prstGeom>
          <a:solidFill>
            <a:srgbClr val="FFFFFF">
              <a:shade val="85000"/>
            </a:srgbClr>
          </a:solidFill>
          <a:ln>
            <a:noFill/>
          </a:ln>
          <a:effectLst/>
        </p:spPr>
      </p:pic>
      <p:sp>
        <p:nvSpPr>
          <p:cNvPr id="6" name="CuadroTexto 5">
            <a:extLst>
              <a:ext uri="{FF2B5EF4-FFF2-40B4-BE49-F238E27FC236}">
                <a16:creationId xmlns:a16="http://schemas.microsoft.com/office/drawing/2014/main" id="{B2C82CAC-FD80-4027-B91A-185AFCAA7D15}"/>
              </a:ext>
            </a:extLst>
          </p:cNvPr>
          <p:cNvSpPr txBox="1"/>
          <p:nvPr/>
        </p:nvSpPr>
        <p:spPr>
          <a:xfrm>
            <a:off x="901138" y="2307354"/>
            <a:ext cx="8153400" cy="623248"/>
          </a:xfrm>
          <a:prstGeom prst="rect">
            <a:avLst/>
          </a:prstGeom>
          <a:noFill/>
        </p:spPr>
        <p:txBody>
          <a:bodyPr wrap="square" rtlCol="0">
            <a:spAutoFit/>
          </a:bodyPr>
          <a:lstStyle/>
          <a:p>
            <a:r>
              <a:rPr lang="es-419" sz="3450" b="1" spc="-10" dirty="0">
                <a:solidFill>
                  <a:srgbClr val="FF051E"/>
                </a:solidFill>
                <a:latin typeface="Arial"/>
                <a:ea typeface="+mj-ea"/>
                <a:cs typeface="Arial"/>
              </a:rPr>
              <a:t>Título: </a:t>
            </a:r>
            <a:endParaRPr lang="es-CO" sz="3450" b="1" spc="-10" dirty="0">
              <a:solidFill>
                <a:srgbClr val="FF051E"/>
              </a:solidFill>
              <a:latin typeface="Arial"/>
              <a:ea typeface="+mj-ea"/>
              <a:cs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object 7" descr="$PPTXTitle"/>
          <p:cNvSpPr txBox="1">
            <a:spLocks noGrp="1"/>
          </p:cNvSpPr>
          <p:nvPr>
            <p:ph type="ctrTitle"/>
          </p:nvPr>
        </p:nvSpPr>
        <p:spPr>
          <a:xfrm>
            <a:off x="9356476" y="4892675"/>
            <a:ext cx="1391147" cy="553739"/>
          </a:xfrm>
          <a:prstGeom prst="rect">
            <a:avLst/>
          </a:prstGeom>
        </p:spPr>
        <p:txBody>
          <a:bodyPr vert="horz" wrap="square" lIns="0" tIns="13970" rIns="0" bIns="0" rtlCol="0">
            <a:spAutoFit/>
          </a:bodyPr>
          <a:lstStyle/>
          <a:p>
            <a:pPr marL="12700" algn="ctr">
              <a:lnSpc>
                <a:spcPct val="100000"/>
              </a:lnSpc>
              <a:spcBef>
                <a:spcPts val="110"/>
              </a:spcBef>
            </a:pPr>
            <a:r>
              <a:rPr lang="es-CO" dirty="0">
                <a:solidFill>
                  <a:srgbClr val="FAF5EB"/>
                </a:solidFill>
              </a:rPr>
              <a:t>Texto</a:t>
            </a:r>
            <a:endParaRPr spc="-10" dirty="0">
              <a:solidFill>
                <a:srgbClr val="FAF5EB"/>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7" name="object 7" descr="$PPTXTitle">
            <a:extLst>
              <a:ext uri="{FF2B5EF4-FFF2-40B4-BE49-F238E27FC236}">
                <a16:creationId xmlns:a16="http://schemas.microsoft.com/office/drawing/2014/main" id="{B0A215DA-0268-4F8F-98FE-D79A6F676E4D}"/>
              </a:ext>
            </a:extLst>
          </p:cNvPr>
          <p:cNvSpPr txBox="1">
            <a:spLocks noGrp="1"/>
          </p:cNvSpPr>
          <p:nvPr>
            <p:ph type="ctrTitle"/>
          </p:nvPr>
        </p:nvSpPr>
        <p:spPr>
          <a:xfrm>
            <a:off x="6851650" y="4908640"/>
            <a:ext cx="6400800" cy="1491434"/>
          </a:xfrm>
          <a:prstGeom prst="rect">
            <a:avLst/>
          </a:prstGeom>
        </p:spPr>
        <p:txBody>
          <a:bodyPr vert="horz" wrap="square" lIns="0" tIns="13970" rIns="0" bIns="0" rtlCol="0">
            <a:spAutoFit/>
          </a:bodyPr>
          <a:lstStyle/>
          <a:p>
            <a:pPr marL="12700" algn="ctr">
              <a:lnSpc>
                <a:spcPct val="100000"/>
              </a:lnSpc>
              <a:spcBef>
                <a:spcPts val="110"/>
              </a:spcBef>
            </a:pPr>
            <a:r>
              <a:rPr lang="es-CO" sz="9600" dirty="0">
                <a:solidFill>
                  <a:srgbClr val="FAF5EB"/>
                </a:solidFill>
              </a:rPr>
              <a:t>¡Gracias!</a:t>
            </a:r>
            <a:endParaRPr sz="9600" spc="-10" dirty="0">
              <a:solidFill>
                <a:srgbClr val="FAF5EB"/>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64</TotalTime>
  <Words>943</Words>
  <Application>Microsoft Office PowerPoint</Application>
  <PresentationFormat>Personalizado</PresentationFormat>
  <Paragraphs>31</Paragraphs>
  <Slides>10</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10</vt:i4>
      </vt:variant>
    </vt:vector>
  </HeadingPairs>
  <TitlesOfParts>
    <vt:vector size="13" baseType="lpstr">
      <vt:lpstr>Arial</vt:lpstr>
      <vt:lpstr>Calibri</vt:lpstr>
      <vt:lpstr>Office Theme</vt:lpstr>
      <vt:lpstr>Presentación de PowerPoint</vt:lpstr>
      <vt:lpstr>Presentación de PowerPoint</vt:lpstr>
      <vt:lpstr>Presentación de PowerPoint</vt:lpstr>
      <vt:lpstr>Titulo</vt:lpstr>
      <vt:lpstr>Presentación de PowerPoint</vt:lpstr>
      <vt:lpstr>Presentación de PowerPoint</vt:lpstr>
      <vt:lpstr>Presentación de PowerPoint</vt:lpstr>
      <vt:lpstr>Presentación de PowerPoint</vt:lpstr>
      <vt:lpstr>Texto</vt:lpstr>
      <vt:lpstr>¡Gracias!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 2026 version 1</dc:title>
  <cp:lastModifiedBy>Marielly Pino Suarez</cp:lastModifiedBy>
  <cp:revision>15</cp:revision>
  <dcterms:created xsi:type="dcterms:W3CDTF">2025-12-11T20:17:41Z</dcterms:created>
  <dcterms:modified xsi:type="dcterms:W3CDTF">2026-01-26T18:38:01Z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2025-12-11T00:00:00Z</vt:filetime>
  </property>
  <property fmtid="{D5CDD505-2E9C-101B-9397-08002B2CF9AE}" pid="3" name="Creator">
    <vt:lpwstr>Adobe Illustrator 30.0 (Macintosh)</vt:lpwstr>
  </property>
  <property fmtid="{D5CDD505-2E9C-101B-9397-08002B2CF9AE}" pid="4" name="CreatorVersion">
    <vt:lpwstr>21.0.0</vt:lpwstr>
  </property>
  <property fmtid="{D5CDD505-2E9C-101B-9397-08002B2CF9AE}" pid="5" name="LastSaved">
    <vt:filetime>2025-12-11T00:00:00Z</vt:filetime>
  </property>
  <property fmtid="{D5CDD505-2E9C-101B-9397-08002B2CF9AE}" pid="6" name="Producer">
    <vt:lpwstr>Adobe PDF library 17.00</vt:lpwstr>
  </property>
</Properties>
</file>