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86" r:id="rId2"/>
    <p:sldId id="276" r:id="rId3"/>
    <p:sldId id="288" r:id="rId4"/>
    <p:sldId id="287" r:id="rId5"/>
    <p:sldId id="277" r:id="rId6"/>
    <p:sldId id="278" r:id="rId7"/>
    <p:sldId id="279" r:id="rId8"/>
    <p:sldId id="280" r:id="rId9"/>
    <p:sldId id="281" r:id="rId10"/>
    <p:sldId id="282" r:id="rId11"/>
    <p:sldId id="283" r:id="rId12"/>
    <p:sldId id="284" r:id="rId13"/>
    <p:sldId id="285" r:id="rId14"/>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36"/>
    <p:restoredTop sz="94626"/>
  </p:normalViewPr>
  <p:slideViewPr>
    <p:cSldViewPr>
      <p:cViewPr varScale="1">
        <p:scale>
          <a:sx n="66" d="100"/>
          <a:sy n="66" d="100"/>
        </p:scale>
        <p:origin x="756"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C6993855-BD11-964F-A312-C068B203465F}" type="datetimeFigureOut">
              <a:rPr lang="es-CO" smtClean="0"/>
              <a:t>21/01/2026</a:t>
            </a:fld>
            <a:endParaRPr lang="es-CO"/>
          </a:p>
        </p:txBody>
      </p:sp>
      <p:sp>
        <p:nvSpPr>
          <p:cNvPr id="4" name="Marcador de imagen de diapositiva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23D96C33-D30E-FC48-ADDA-B27F5CF8A937}" type="slidenum">
              <a:rPr lang="es-CO" smtClean="0"/>
              <a:t>‹Nº›</a:t>
            </a:fld>
            <a:endParaRPr lang="es-CO"/>
          </a:p>
        </p:txBody>
      </p:sp>
    </p:spTree>
    <p:extLst>
      <p:ext uri="{BB962C8B-B14F-4D97-AF65-F5344CB8AC3E}">
        <p14:creationId xmlns:p14="http://schemas.microsoft.com/office/powerpoint/2010/main" val="672696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AB0D1-E969-7340-8F1E-AAA89BD64A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8E1AAA9-F9FB-735C-55B8-ED4EA257A8A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5B345D0-0C11-E732-4564-D8B03AACD22E}"/>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70D1606B-CEA6-F671-7680-E36C23AE2152}"/>
              </a:ext>
            </a:extLst>
          </p:cNvPr>
          <p:cNvSpPr>
            <a:spLocks noGrp="1"/>
          </p:cNvSpPr>
          <p:nvPr>
            <p:ph type="sldNum" sz="quarter" idx="5"/>
          </p:nvPr>
        </p:nvSpPr>
        <p:spPr/>
        <p:txBody>
          <a:bodyPr/>
          <a:lstStyle/>
          <a:p>
            <a:fld id="{23D96C33-D30E-FC48-ADDA-B27F5CF8A937}" type="slidenum">
              <a:rPr lang="es-CO" smtClean="0"/>
              <a:t>5</a:t>
            </a:fld>
            <a:endParaRPr lang="es-CO"/>
          </a:p>
        </p:txBody>
      </p:sp>
    </p:spTree>
    <p:extLst>
      <p:ext uri="{BB962C8B-B14F-4D97-AF65-F5344CB8AC3E}">
        <p14:creationId xmlns:p14="http://schemas.microsoft.com/office/powerpoint/2010/main" val="1726375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10700" b="1" i="0">
                <a:solidFill>
                  <a:srgbClr val="FF051E"/>
                </a:solidFill>
                <a:latin typeface="Arial"/>
                <a:cs typeface="Arial"/>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sz="195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700" b="1" i="0">
                <a:solidFill>
                  <a:srgbClr val="FF051E"/>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95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700" b="1" i="0">
                <a:solidFill>
                  <a:srgbClr val="FF051E"/>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700" b="1" i="0">
                <a:solidFill>
                  <a:srgbClr val="FF051E"/>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46656" y="1687885"/>
            <a:ext cx="13539469" cy="1659254"/>
          </a:xfrm>
          <a:prstGeom prst="rect">
            <a:avLst/>
          </a:prstGeom>
        </p:spPr>
        <p:txBody>
          <a:bodyPr wrap="square" lIns="0" tIns="0" rIns="0" bIns="0">
            <a:spAutoFit/>
          </a:bodyPr>
          <a:lstStyle>
            <a:lvl1pPr>
              <a:defRPr sz="10700" b="1" i="0">
                <a:solidFill>
                  <a:srgbClr val="FF051E"/>
                </a:solidFill>
                <a:latin typeface="Arial"/>
                <a:cs typeface="Arial"/>
              </a:defRPr>
            </a:lvl1pPr>
          </a:lstStyle>
          <a:p>
            <a:endParaRPr/>
          </a:p>
        </p:txBody>
      </p:sp>
      <p:sp>
        <p:nvSpPr>
          <p:cNvPr id="3" name="Holder 3"/>
          <p:cNvSpPr>
            <a:spLocks noGrp="1"/>
          </p:cNvSpPr>
          <p:nvPr>
            <p:ph type="body" idx="1"/>
          </p:nvPr>
        </p:nvSpPr>
        <p:spPr>
          <a:xfrm>
            <a:off x="990528" y="4755023"/>
            <a:ext cx="10180320" cy="5454015"/>
          </a:xfrm>
          <a:prstGeom prst="rect">
            <a:avLst/>
          </a:prstGeom>
        </p:spPr>
        <p:txBody>
          <a:bodyPr wrap="square" lIns="0" tIns="0" rIns="0" bIns="0">
            <a:spAutoFit/>
          </a:bodyPr>
          <a:lstStyle>
            <a:lvl1pPr>
              <a:defRPr sz="1950" b="0" i="0">
                <a:solidFill>
                  <a:schemeClr val="tx1"/>
                </a:solidFill>
                <a:latin typeface="Arial"/>
                <a:cs typeface="Aria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1/21/2026</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3" descr="$PPTXTitle">
            <a:extLst>
              <a:ext uri="{FF2B5EF4-FFF2-40B4-BE49-F238E27FC236}">
                <a16:creationId xmlns:a16="http://schemas.microsoft.com/office/drawing/2014/main" id="{3E74A9B6-43B4-2DAD-7D69-C6C3C5566F30}"/>
              </a:ext>
            </a:extLst>
          </p:cNvPr>
          <p:cNvSpPr txBox="1">
            <a:spLocks noGrp="1"/>
          </p:cNvSpPr>
          <p:nvPr>
            <p:ph type="title"/>
          </p:nvPr>
        </p:nvSpPr>
        <p:spPr>
          <a:xfrm>
            <a:off x="3270250" y="3063875"/>
            <a:ext cx="13842048" cy="1430519"/>
          </a:xfrm>
          <a:prstGeom prst="rect">
            <a:avLst/>
          </a:prstGeom>
        </p:spPr>
        <p:txBody>
          <a:bodyPr vert="horz" wrap="square" lIns="0" tIns="14604" rIns="0" bIns="0" rtlCol="0">
            <a:spAutoFit/>
          </a:bodyPr>
          <a:lstStyle/>
          <a:p>
            <a:pPr marL="12700" algn="l">
              <a:lnSpc>
                <a:spcPct val="100000"/>
              </a:lnSpc>
              <a:spcBef>
                <a:spcPts val="114"/>
              </a:spcBef>
            </a:pPr>
            <a:r>
              <a:rPr sz="9200" spc="-10" dirty="0"/>
              <a:t>T</a:t>
            </a:r>
            <a:r>
              <a:rPr lang="es-CO" sz="9200" spc="-10" dirty="0"/>
              <a:t>í</a:t>
            </a:r>
            <a:r>
              <a:rPr sz="9200" spc="-10" dirty="0" err="1"/>
              <a:t>tulo</a:t>
            </a:r>
            <a:endParaRPr sz="9200" spc="-10" dirty="0"/>
          </a:p>
        </p:txBody>
      </p:sp>
      <p:sp>
        <p:nvSpPr>
          <p:cNvPr id="2" name="object 3" descr="$PPTXTitle">
            <a:extLst>
              <a:ext uri="{FF2B5EF4-FFF2-40B4-BE49-F238E27FC236}">
                <a16:creationId xmlns:a16="http://schemas.microsoft.com/office/drawing/2014/main" id="{C300C144-A098-6C30-1507-2A428C8AAB02}"/>
              </a:ext>
            </a:extLst>
          </p:cNvPr>
          <p:cNvSpPr txBox="1">
            <a:spLocks/>
          </p:cNvSpPr>
          <p:nvPr/>
        </p:nvSpPr>
        <p:spPr>
          <a:xfrm>
            <a:off x="3498850" y="4740275"/>
            <a:ext cx="13842048" cy="568744"/>
          </a:xfrm>
          <a:prstGeom prst="rect">
            <a:avLst/>
          </a:prstGeom>
        </p:spPr>
        <p:txBody>
          <a:bodyPr vert="horz" wrap="square" lIns="0" tIns="14604" rIns="0" bIns="0" rtlCol="0">
            <a:spAutoFit/>
          </a:bodyPr>
          <a:lstStyle>
            <a:lvl1pPr>
              <a:defRPr sz="3450" b="1" i="0">
                <a:solidFill>
                  <a:srgbClr val="FF051E"/>
                </a:solidFill>
                <a:latin typeface="Arial"/>
                <a:ea typeface="+mj-ea"/>
                <a:cs typeface="Arial"/>
              </a:defRPr>
            </a:lvl1pPr>
          </a:lstStyle>
          <a:p>
            <a:pPr marL="12700" algn="l">
              <a:spcBef>
                <a:spcPts val="114"/>
              </a:spcBef>
            </a:pPr>
            <a:r>
              <a:rPr lang="es-CO" sz="3600" spc="-10" dirty="0">
                <a:solidFill>
                  <a:srgbClr val="8A1428"/>
                </a:solidFill>
              </a:rPr>
              <a:t>Subtítulo si aplica</a:t>
            </a:r>
          </a:p>
        </p:txBody>
      </p:sp>
    </p:spTree>
    <p:extLst>
      <p:ext uri="{BB962C8B-B14F-4D97-AF65-F5344CB8AC3E}">
        <p14:creationId xmlns:p14="http://schemas.microsoft.com/office/powerpoint/2010/main" val="434832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3C224AC-11B3-0EE4-5C17-80A4A5A8A40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493E29A-5644-4F6B-A72D-28FEC35AE054}"/>
              </a:ext>
            </a:extLst>
          </p:cNvPr>
          <p:cNvSpPr txBox="1"/>
          <p:nvPr/>
        </p:nvSpPr>
        <p:spPr>
          <a:xfrm>
            <a:off x="831850" y="1616075"/>
            <a:ext cx="12725400" cy="769441"/>
          </a:xfrm>
          <a:prstGeom prst="rect">
            <a:avLst/>
          </a:prstGeom>
          <a:noFill/>
        </p:spPr>
        <p:txBody>
          <a:bodyPr wrap="square">
            <a:spAutoFit/>
          </a:bodyPr>
          <a:lstStyle/>
          <a:p>
            <a:pPr marL="12700">
              <a:spcBef>
                <a:spcPts val="95"/>
              </a:spcBef>
            </a:pPr>
            <a:r>
              <a:rPr lang="es-ES" sz="4400" b="1" spc="-10" dirty="0">
                <a:solidFill>
                  <a:srgbClr val="C00000"/>
                </a:solidFill>
                <a:latin typeface="Arial"/>
                <a:cs typeface="Arial"/>
              </a:rPr>
              <a:t>Sobre el u</a:t>
            </a:r>
            <a:r>
              <a:rPr lang="es-CO" sz="4400" b="1" spc="-10" dirty="0">
                <a:solidFill>
                  <a:srgbClr val="C00000"/>
                </a:solidFill>
                <a:latin typeface="Arial"/>
                <a:cs typeface="Arial"/>
              </a:rPr>
              <a:t>so de esta plantilla institucional</a:t>
            </a:r>
            <a:endParaRPr lang="es-CO" sz="4400" dirty="0">
              <a:solidFill>
                <a:srgbClr val="C00000"/>
              </a:solidFill>
              <a:latin typeface="Arial"/>
              <a:cs typeface="Arial"/>
            </a:endParaRPr>
          </a:p>
        </p:txBody>
      </p:sp>
      <p:sp>
        <p:nvSpPr>
          <p:cNvPr id="3" name="object 4">
            <a:extLst>
              <a:ext uri="{FF2B5EF4-FFF2-40B4-BE49-F238E27FC236}">
                <a16:creationId xmlns:a16="http://schemas.microsoft.com/office/drawing/2014/main" id="{66EE7840-8F3A-44E4-9683-D02C52D91D98}"/>
              </a:ext>
            </a:extLst>
          </p:cNvPr>
          <p:cNvSpPr txBox="1"/>
          <p:nvPr/>
        </p:nvSpPr>
        <p:spPr>
          <a:xfrm>
            <a:off x="960587" y="3045732"/>
            <a:ext cx="18030526" cy="6602064"/>
          </a:xfrm>
          <a:prstGeom prst="rect">
            <a:avLst/>
          </a:prstGeom>
        </p:spPr>
        <p:txBody>
          <a:bodyPr vert="horz" wrap="square" lIns="0" tIns="11430" rIns="0" bIns="0" rtlCol="0">
            <a:spAutoFit/>
          </a:bodyPr>
          <a:lstStyle/>
          <a:p>
            <a:pPr marL="12700" marR="5080" algn="just">
              <a:lnSpc>
                <a:spcPct val="100800"/>
              </a:lnSpc>
              <a:spcBef>
                <a:spcPts val="90"/>
              </a:spcBef>
            </a:pPr>
            <a:r>
              <a:rPr lang="es-ES" sz="2800" dirty="0">
                <a:solidFill>
                  <a:schemeClr val="tx1"/>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sz="2800" dirty="0">
              <a:solidFill>
                <a:schemeClr val="tx1"/>
              </a:solidFill>
              <a:latin typeface="Arial"/>
              <a:cs typeface="Arial"/>
            </a:endParaRP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Puedes ajustar el texto según tus necesidades, pero sin modificar la tipografía. La única tipografía permitida para este tipo de documentos institucionales es Arial en el tamaño que lo requiera.</a:t>
            </a: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Los colores de títulos, textos y formas deben mantenerse sin alteraciones. No se deben sustituir por otros colores.</a:t>
            </a: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584200" marR="5080" indent="-571500" algn="just">
              <a:lnSpc>
                <a:spcPct val="100800"/>
              </a:lnSpc>
              <a:spcBef>
                <a:spcPts val="90"/>
              </a:spcBef>
              <a:buFont typeface="Arial" panose="020B0604020202020204" pitchFamily="34" charset="0"/>
              <a:buChar char="•"/>
            </a:pPr>
            <a:r>
              <a:rPr lang="es-ES" sz="2800" dirty="0">
                <a:solidFill>
                  <a:schemeClr val="tx1"/>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sz="2800" dirty="0">
              <a:solidFill>
                <a:schemeClr val="tx1"/>
              </a:solidFill>
              <a:latin typeface="Arial"/>
              <a:cs typeface="Arial"/>
            </a:endParaRPr>
          </a:p>
          <a:p>
            <a:pPr marL="12700" marR="5080" algn="just">
              <a:lnSpc>
                <a:spcPct val="100800"/>
              </a:lnSpc>
              <a:spcBef>
                <a:spcPts val="90"/>
              </a:spcBef>
            </a:pPr>
            <a:r>
              <a:rPr lang="es-ES" sz="2800" dirty="0">
                <a:solidFill>
                  <a:schemeClr val="tx1"/>
                </a:solidFill>
                <a:latin typeface="Arial"/>
                <a:cs typeface="Arial"/>
              </a:rPr>
              <a:t>Para más detalles, consulta el Manual de Identidad en </a:t>
            </a:r>
            <a:r>
              <a:rPr lang="es-ES" sz="2800" dirty="0">
                <a:solidFill>
                  <a:schemeClr val="tx1"/>
                </a:solidFill>
                <a:latin typeface="Arial"/>
                <a:cs typeface="Arial"/>
                <a:hlinkClick r:id="rId3"/>
              </a:rPr>
              <a:t>www.uao.edu.co</a:t>
            </a:r>
            <a:r>
              <a:rPr lang="es-ES" sz="2800" dirty="0">
                <a:solidFill>
                  <a:schemeClr val="tx1"/>
                </a:solidFill>
                <a:latin typeface="Arial"/>
                <a:cs typeface="Arial"/>
              </a:rPr>
              <a:t> </a:t>
            </a:r>
          </a:p>
        </p:txBody>
      </p:sp>
    </p:spTree>
    <p:extLst>
      <p:ext uri="{BB962C8B-B14F-4D97-AF65-F5344CB8AC3E}">
        <p14:creationId xmlns:p14="http://schemas.microsoft.com/office/powerpoint/2010/main" val="992680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3C224AC-11B3-0EE4-5C17-80A4A5A8A40A}"/>
            </a:ext>
          </a:extLst>
        </p:cNvPr>
        <p:cNvGrpSpPr/>
        <p:nvPr/>
      </p:nvGrpSpPr>
      <p:grpSpPr>
        <a:xfrm>
          <a:off x="0" y="0"/>
          <a:ext cx="0" cy="0"/>
          <a:chOff x="0" y="0"/>
          <a:chExt cx="0" cy="0"/>
        </a:xfrm>
      </p:grpSpPr>
    </p:spTree>
    <p:extLst>
      <p:ext uri="{BB962C8B-B14F-4D97-AF65-F5344CB8AC3E}">
        <p14:creationId xmlns:p14="http://schemas.microsoft.com/office/powerpoint/2010/main" val="1356486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FCBB223-B5BF-DA2C-EC62-62AA67F474E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DF08A95-051F-7784-CBB2-436B3740CCD8}"/>
              </a:ext>
            </a:extLst>
          </p:cNvPr>
          <p:cNvSpPr txBox="1"/>
          <p:nvPr/>
        </p:nvSpPr>
        <p:spPr>
          <a:xfrm>
            <a:off x="17251201" y="7647528"/>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1.</a:t>
            </a:r>
            <a:endParaRPr sz="16050">
              <a:latin typeface="Arial"/>
              <a:cs typeface="Arial"/>
            </a:endParaRPr>
          </a:p>
        </p:txBody>
      </p:sp>
      <p:sp>
        <p:nvSpPr>
          <p:cNvPr id="3" name="object 3" descr="$PPTXTitle">
            <a:extLst>
              <a:ext uri="{FF2B5EF4-FFF2-40B4-BE49-F238E27FC236}">
                <a16:creationId xmlns:a16="http://schemas.microsoft.com/office/drawing/2014/main" id="{D5102090-E484-C430-1BDE-C116D456D13D}"/>
              </a:ext>
            </a:extLst>
          </p:cNvPr>
          <p:cNvSpPr txBox="1">
            <a:spLocks noGrp="1"/>
          </p:cNvSpPr>
          <p:nvPr>
            <p:ph type="title"/>
          </p:nvPr>
        </p:nvSpPr>
        <p:spPr>
          <a:xfrm>
            <a:off x="890644" y="2928292"/>
            <a:ext cx="7262495" cy="1661351"/>
          </a:xfrm>
          <a:prstGeom prst="rect">
            <a:avLst/>
          </a:prstGeom>
        </p:spPr>
        <p:txBody>
          <a:bodyPr vert="horz" wrap="square" lIns="0" tIns="14604" rIns="0" bIns="0" rtlCol="0">
            <a:spAutoFit/>
          </a:bodyPr>
          <a:lstStyle/>
          <a:p>
            <a:pPr marL="12700">
              <a:lnSpc>
                <a:spcPct val="100000"/>
              </a:lnSpc>
              <a:spcBef>
                <a:spcPts val="114"/>
              </a:spcBef>
            </a:pPr>
            <a:r>
              <a:rPr lang="es-CO" dirty="0" err="1"/>
              <a:t>Tí</a:t>
            </a:r>
            <a:r>
              <a:rPr spc="-10" dirty="0" err="1"/>
              <a:t>tulo</a:t>
            </a:r>
            <a:endParaRPr spc="-10" dirty="0"/>
          </a:p>
        </p:txBody>
      </p:sp>
      <p:sp>
        <p:nvSpPr>
          <p:cNvPr id="4" name="object 4">
            <a:extLst>
              <a:ext uri="{FF2B5EF4-FFF2-40B4-BE49-F238E27FC236}">
                <a16:creationId xmlns:a16="http://schemas.microsoft.com/office/drawing/2014/main" id="{2CF23A38-625A-3EBD-83C7-5FFA45C68DF8}"/>
              </a:ext>
            </a:extLst>
          </p:cNvPr>
          <p:cNvSpPr txBox="1">
            <a:spLocks noGrp="1"/>
          </p:cNvSpPr>
          <p:nvPr>
            <p:ph type="body" idx="1"/>
          </p:nvPr>
        </p:nvSpPr>
        <p:spPr>
          <a:prstGeom prst="rect">
            <a:avLst/>
          </a:prstGeom>
        </p:spPr>
        <p:txBody>
          <a:bodyPr vert="horz" wrap="square" lIns="0" tIns="11430" rIns="0" bIns="0" rtlCol="0">
            <a:spAutoFit/>
          </a:bodyPr>
          <a:lstStyle/>
          <a:p>
            <a:pPr marL="12700" marR="31115">
              <a:lnSpc>
                <a:spcPct val="101499"/>
              </a:lnSpc>
              <a:spcBef>
                <a:spcPts val="90"/>
              </a:spcBef>
            </a:pPr>
            <a:r>
              <a:rPr dirty="0"/>
              <a:t>Lorem</a:t>
            </a:r>
            <a:r>
              <a:rPr spc="50" dirty="0"/>
              <a:t> </a:t>
            </a:r>
            <a:r>
              <a:rPr dirty="0"/>
              <a:t>ipsum</a:t>
            </a:r>
            <a:r>
              <a:rPr spc="55" dirty="0"/>
              <a:t> </a:t>
            </a:r>
            <a:r>
              <a:rPr dirty="0"/>
              <a:t>dolor</a:t>
            </a:r>
            <a:r>
              <a:rPr spc="50" dirty="0"/>
              <a:t> </a:t>
            </a:r>
            <a:r>
              <a:rPr dirty="0"/>
              <a:t>sit</a:t>
            </a:r>
            <a:r>
              <a:rPr spc="55" dirty="0"/>
              <a:t> </a:t>
            </a:r>
            <a:r>
              <a:rPr dirty="0"/>
              <a:t>amet,</a:t>
            </a:r>
            <a:r>
              <a:rPr spc="50" dirty="0"/>
              <a:t> </a:t>
            </a:r>
            <a:r>
              <a:rPr dirty="0"/>
              <a:t>consectetuer</a:t>
            </a:r>
            <a:r>
              <a:rPr spc="55" dirty="0"/>
              <a:t> </a:t>
            </a:r>
            <a:r>
              <a:rPr dirty="0"/>
              <a:t>adipiscing</a:t>
            </a:r>
            <a:r>
              <a:rPr spc="55" dirty="0"/>
              <a:t> </a:t>
            </a:r>
            <a:r>
              <a:rPr dirty="0"/>
              <a:t>elit,</a:t>
            </a:r>
            <a:r>
              <a:rPr spc="50" dirty="0"/>
              <a:t> </a:t>
            </a:r>
            <a:r>
              <a:rPr dirty="0"/>
              <a:t>sed</a:t>
            </a:r>
            <a:r>
              <a:rPr spc="55" dirty="0"/>
              <a:t> </a:t>
            </a:r>
            <a:r>
              <a:rPr dirty="0"/>
              <a:t>diam</a:t>
            </a:r>
            <a:r>
              <a:rPr spc="50" dirty="0"/>
              <a:t> </a:t>
            </a:r>
            <a:r>
              <a:rPr dirty="0"/>
              <a:t>nonummy</a:t>
            </a:r>
            <a:r>
              <a:rPr spc="55" dirty="0"/>
              <a:t> </a:t>
            </a:r>
            <a:r>
              <a:rPr dirty="0"/>
              <a:t>nibh</a:t>
            </a:r>
            <a:r>
              <a:rPr spc="55" dirty="0"/>
              <a:t> </a:t>
            </a:r>
            <a:r>
              <a:rPr spc="-10" dirty="0"/>
              <a:t>euismod </a:t>
            </a:r>
            <a:r>
              <a:rPr dirty="0"/>
              <a:t>tincidunt</a:t>
            </a:r>
            <a:r>
              <a:rPr spc="45" dirty="0"/>
              <a:t> </a:t>
            </a:r>
            <a:r>
              <a:rPr dirty="0"/>
              <a:t>ut</a:t>
            </a:r>
            <a:r>
              <a:rPr spc="50" dirty="0"/>
              <a:t> </a:t>
            </a:r>
            <a:r>
              <a:rPr dirty="0"/>
              <a:t>laoreet</a:t>
            </a:r>
            <a:r>
              <a:rPr spc="50" dirty="0"/>
              <a:t> </a:t>
            </a:r>
            <a:r>
              <a:rPr dirty="0"/>
              <a:t>dolore</a:t>
            </a:r>
            <a:r>
              <a:rPr spc="45" dirty="0"/>
              <a:t> </a:t>
            </a:r>
            <a:r>
              <a:rPr dirty="0"/>
              <a:t>magna</a:t>
            </a:r>
            <a:r>
              <a:rPr spc="50" dirty="0"/>
              <a:t> </a:t>
            </a:r>
            <a:r>
              <a:rPr dirty="0"/>
              <a:t>aliquam</a:t>
            </a:r>
            <a:r>
              <a:rPr spc="50" dirty="0"/>
              <a:t> </a:t>
            </a:r>
            <a:r>
              <a:rPr dirty="0"/>
              <a:t>erat</a:t>
            </a:r>
            <a:r>
              <a:rPr spc="50" dirty="0"/>
              <a:t> </a:t>
            </a:r>
            <a:r>
              <a:rPr dirty="0"/>
              <a:t>volutpat.</a:t>
            </a:r>
            <a:r>
              <a:rPr spc="45" dirty="0"/>
              <a:t> </a:t>
            </a:r>
            <a:r>
              <a:rPr dirty="0"/>
              <a:t>Ut</a:t>
            </a:r>
            <a:r>
              <a:rPr spc="50" dirty="0"/>
              <a:t> </a:t>
            </a:r>
            <a:r>
              <a:rPr dirty="0"/>
              <a:t>wisi</a:t>
            </a:r>
            <a:r>
              <a:rPr spc="50" dirty="0"/>
              <a:t> </a:t>
            </a:r>
            <a:r>
              <a:rPr dirty="0"/>
              <a:t>enim</a:t>
            </a:r>
            <a:r>
              <a:rPr spc="45" dirty="0"/>
              <a:t> </a:t>
            </a:r>
            <a:r>
              <a:rPr dirty="0"/>
              <a:t>ad</a:t>
            </a:r>
            <a:r>
              <a:rPr spc="50" dirty="0"/>
              <a:t> </a:t>
            </a:r>
            <a:r>
              <a:rPr dirty="0"/>
              <a:t>minim</a:t>
            </a:r>
            <a:r>
              <a:rPr spc="50" dirty="0"/>
              <a:t> </a:t>
            </a:r>
            <a:r>
              <a:rPr dirty="0"/>
              <a:t>veniam,</a:t>
            </a:r>
            <a:r>
              <a:rPr spc="50" dirty="0"/>
              <a:t> </a:t>
            </a:r>
            <a:r>
              <a:rPr spc="-20" dirty="0"/>
              <a:t>quis </a:t>
            </a:r>
            <a:r>
              <a:rPr dirty="0"/>
              <a:t>nostrud</a:t>
            </a:r>
            <a:r>
              <a:rPr spc="40" dirty="0"/>
              <a:t> </a:t>
            </a:r>
            <a:r>
              <a:rPr dirty="0"/>
              <a:t>exerci</a:t>
            </a:r>
            <a:r>
              <a:rPr spc="45" dirty="0"/>
              <a:t> </a:t>
            </a:r>
            <a:r>
              <a:rPr dirty="0"/>
              <a:t>tation</a:t>
            </a:r>
            <a:r>
              <a:rPr spc="45" dirty="0"/>
              <a:t> </a:t>
            </a:r>
            <a:r>
              <a:rPr dirty="0"/>
              <a:t>ullamcorper</a:t>
            </a:r>
            <a:r>
              <a:rPr spc="45" dirty="0"/>
              <a:t> </a:t>
            </a:r>
            <a:r>
              <a:rPr dirty="0"/>
              <a:t>suscipit</a:t>
            </a:r>
            <a:r>
              <a:rPr spc="40" dirty="0"/>
              <a:t> </a:t>
            </a:r>
            <a:r>
              <a:rPr dirty="0"/>
              <a:t>lobortis</a:t>
            </a:r>
            <a:r>
              <a:rPr spc="45" dirty="0"/>
              <a:t> </a:t>
            </a:r>
            <a:r>
              <a:rPr dirty="0"/>
              <a:t>nisl</a:t>
            </a:r>
            <a:r>
              <a:rPr spc="45" dirty="0"/>
              <a:t> </a:t>
            </a:r>
            <a:r>
              <a:rPr dirty="0"/>
              <a:t>ut</a:t>
            </a:r>
            <a:r>
              <a:rPr spc="45" dirty="0"/>
              <a:t> </a:t>
            </a:r>
            <a:r>
              <a:rPr dirty="0"/>
              <a:t>aliquip</a:t>
            </a:r>
            <a:r>
              <a:rPr spc="40" dirty="0"/>
              <a:t> </a:t>
            </a:r>
            <a:r>
              <a:rPr dirty="0"/>
              <a:t>ex</a:t>
            </a:r>
            <a:r>
              <a:rPr spc="45" dirty="0"/>
              <a:t> </a:t>
            </a:r>
            <a:r>
              <a:rPr dirty="0"/>
              <a:t>ea</a:t>
            </a:r>
            <a:r>
              <a:rPr spc="45" dirty="0"/>
              <a:t> </a:t>
            </a:r>
            <a:r>
              <a:rPr dirty="0"/>
              <a:t>commodo</a:t>
            </a:r>
            <a:r>
              <a:rPr spc="45" dirty="0"/>
              <a:t> </a:t>
            </a:r>
            <a:r>
              <a:rPr spc="-10" dirty="0"/>
              <a:t>consequat. </a:t>
            </a:r>
            <a:r>
              <a:rPr dirty="0"/>
              <a:t>Duis</a:t>
            </a:r>
            <a:r>
              <a:rPr spc="40" dirty="0"/>
              <a:t> </a:t>
            </a:r>
            <a:r>
              <a:rPr dirty="0"/>
              <a:t>autem</a:t>
            </a:r>
            <a:r>
              <a:rPr spc="40" dirty="0"/>
              <a:t> </a:t>
            </a:r>
            <a:r>
              <a:rPr dirty="0"/>
              <a:t>vel</a:t>
            </a:r>
            <a:r>
              <a:rPr spc="40" dirty="0"/>
              <a:t> </a:t>
            </a:r>
            <a:r>
              <a:rPr dirty="0"/>
              <a:t>eum</a:t>
            </a:r>
            <a:r>
              <a:rPr spc="45" dirty="0"/>
              <a:t> </a:t>
            </a:r>
            <a:r>
              <a:rPr dirty="0"/>
              <a:t>iriure</a:t>
            </a:r>
            <a:r>
              <a:rPr spc="40" dirty="0"/>
              <a:t> </a:t>
            </a:r>
            <a:r>
              <a:rPr dirty="0"/>
              <a:t>dolor</a:t>
            </a:r>
            <a:r>
              <a:rPr spc="40" dirty="0"/>
              <a:t> </a:t>
            </a:r>
            <a:r>
              <a:rPr dirty="0"/>
              <a:t>in</a:t>
            </a:r>
            <a:r>
              <a:rPr spc="40" dirty="0"/>
              <a:t> </a:t>
            </a:r>
            <a:r>
              <a:rPr dirty="0"/>
              <a:t>hendrerit</a:t>
            </a:r>
            <a:r>
              <a:rPr spc="45" dirty="0"/>
              <a:t> </a:t>
            </a:r>
            <a:r>
              <a:rPr dirty="0"/>
              <a:t>in</a:t>
            </a:r>
            <a:r>
              <a:rPr spc="40" dirty="0"/>
              <a:t> </a:t>
            </a:r>
            <a:r>
              <a:rPr dirty="0"/>
              <a:t>vulputate</a:t>
            </a:r>
            <a:r>
              <a:rPr spc="40" dirty="0"/>
              <a:t> </a:t>
            </a:r>
            <a:r>
              <a:rPr dirty="0"/>
              <a:t>velit</a:t>
            </a:r>
            <a:r>
              <a:rPr spc="40" dirty="0"/>
              <a:t> </a:t>
            </a:r>
            <a:r>
              <a:rPr dirty="0"/>
              <a:t>esse</a:t>
            </a:r>
            <a:r>
              <a:rPr spc="45" dirty="0"/>
              <a:t> </a:t>
            </a:r>
            <a:r>
              <a:rPr dirty="0"/>
              <a:t>molestie</a:t>
            </a:r>
            <a:r>
              <a:rPr spc="40" dirty="0"/>
              <a:t> </a:t>
            </a:r>
            <a:r>
              <a:rPr dirty="0"/>
              <a:t>consequat,</a:t>
            </a:r>
            <a:r>
              <a:rPr spc="40" dirty="0"/>
              <a:t> </a:t>
            </a:r>
            <a:r>
              <a:rPr spc="-25" dirty="0"/>
              <a:t>vel </a:t>
            </a:r>
            <a:r>
              <a:rPr dirty="0"/>
              <a:t>illum</a:t>
            </a:r>
            <a:r>
              <a:rPr spc="35" dirty="0"/>
              <a:t> </a:t>
            </a:r>
            <a:r>
              <a:rPr dirty="0"/>
              <a:t>dolore</a:t>
            </a:r>
            <a:r>
              <a:rPr spc="40" dirty="0"/>
              <a:t> </a:t>
            </a:r>
            <a:r>
              <a:rPr dirty="0"/>
              <a:t>eu</a:t>
            </a:r>
            <a:r>
              <a:rPr spc="40" dirty="0"/>
              <a:t> </a:t>
            </a:r>
            <a:r>
              <a:rPr dirty="0"/>
              <a:t>feugiat</a:t>
            </a:r>
            <a:r>
              <a:rPr spc="40" dirty="0"/>
              <a:t> </a:t>
            </a:r>
            <a:r>
              <a:rPr dirty="0"/>
              <a:t>nulla</a:t>
            </a:r>
            <a:r>
              <a:rPr spc="40" dirty="0"/>
              <a:t> </a:t>
            </a:r>
            <a:r>
              <a:rPr dirty="0"/>
              <a:t>facilisis</a:t>
            </a:r>
            <a:r>
              <a:rPr spc="40" dirty="0"/>
              <a:t> </a:t>
            </a:r>
            <a:r>
              <a:rPr dirty="0"/>
              <a:t>at</a:t>
            </a:r>
            <a:r>
              <a:rPr spc="40" dirty="0"/>
              <a:t> </a:t>
            </a:r>
            <a:r>
              <a:rPr dirty="0"/>
              <a:t>vero</a:t>
            </a:r>
            <a:r>
              <a:rPr spc="40" dirty="0"/>
              <a:t> </a:t>
            </a:r>
            <a:r>
              <a:rPr dirty="0"/>
              <a:t>eros</a:t>
            </a:r>
            <a:r>
              <a:rPr spc="40" dirty="0"/>
              <a:t> </a:t>
            </a:r>
            <a:r>
              <a:rPr dirty="0"/>
              <a:t>et</a:t>
            </a:r>
            <a:r>
              <a:rPr spc="40" dirty="0"/>
              <a:t> </a:t>
            </a:r>
            <a:r>
              <a:rPr dirty="0"/>
              <a:t>accumsan</a:t>
            </a:r>
            <a:r>
              <a:rPr spc="35" dirty="0"/>
              <a:t> </a:t>
            </a:r>
            <a:r>
              <a:rPr dirty="0"/>
              <a:t>et</a:t>
            </a:r>
            <a:r>
              <a:rPr spc="40" dirty="0"/>
              <a:t> </a:t>
            </a:r>
            <a:r>
              <a:rPr dirty="0"/>
              <a:t>iusto</a:t>
            </a:r>
            <a:r>
              <a:rPr spc="40" dirty="0"/>
              <a:t> </a:t>
            </a:r>
            <a:r>
              <a:rPr dirty="0"/>
              <a:t>odio</a:t>
            </a:r>
            <a:r>
              <a:rPr spc="40" dirty="0"/>
              <a:t> </a:t>
            </a:r>
            <a:r>
              <a:rPr dirty="0"/>
              <a:t>dignissim</a:t>
            </a:r>
            <a:r>
              <a:rPr spc="40" dirty="0"/>
              <a:t> </a:t>
            </a:r>
            <a:r>
              <a:rPr spc="-25" dirty="0"/>
              <a:t>qui </a:t>
            </a:r>
            <a:r>
              <a:rPr dirty="0"/>
              <a:t>blandit</a:t>
            </a:r>
            <a:r>
              <a:rPr spc="45" dirty="0"/>
              <a:t> </a:t>
            </a:r>
            <a:r>
              <a:rPr dirty="0"/>
              <a:t>praesent</a:t>
            </a:r>
            <a:r>
              <a:rPr spc="50" dirty="0"/>
              <a:t> </a:t>
            </a:r>
            <a:r>
              <a:rPr dirty="0"/>
              <a:t>luptatum</a:t>
            </a:r>
            <a:r>
              <a:rPr spc="45" dirty="0"/>
              <a:t> </a:t>
            </a:r>
            <a:r>
              <a:rPr dirty="0"/>
              <a:t>zzril</a:t>
            </a:r>
            <a:r>
              <a:rPr spc="50" dirty="0"/>
              <a:t> </a:t>
            </a:r>
            <a:r>
              <a:rPr dirty="0"/>
              <a:t>delenit</a:t>
            </a:r>
            <a:r>
              <a:rPr spc="45" dirty="0"/>
              <a:t> </a:t>
            </a:r>
            <a:r>
              <a:rPr dirty="0"/>
              <a:t>augue</a:t>
            </a:r>
            <a:r>
              <a:rPr spc="50" dirty="0"/>
              <a:t> </a:t>
            </a:r>
            <a:r>
              <a:rPr dirty="0"/>
              <a:t>duis</a:t>
            </a:r>
            <a:r>
              <a:rPr spc="50" dirty="0"/>
              <a:t> </a:t>
            </a:r>
            <a:r>
              <a:rPr dirty="0"/>
              <a:t>dolore</a:t>
            </a:r>
            <a:r>
              <a:rPr spc="45" dirty="0"/>
              <a:t> </a:t>
            </a:r>
            <a:r>
              <a:rPr dirty="0"/>
              <a:t>te</a:t>
            </a:r>
            <a:r>
              <a:rPr spc="50" dirty="0"/>
              <a:t> </a:t>
            </a:r>
            <a:r>
              <a:rPr dirty="0"/>
              <a:t>feugait</a:t>
            </a:r>
            <a:r>
              <a:rPr spc="45" dirty="0"/>
              <a:t> </a:t>
            </a:r>
            <a:r>
              <a:rPr dirty="0"/>
              <a:t>nulla</a:t>
            </a:r>
            <a:r>
              <a:rPr spc="50" dirty="0"/>
              <a:t> </a:t>
            </a:r>
            <a:r>
              <a:rPr spc="-10" dirty="0"/>
              <a:t>facilisi.</a:t>
            </a:r>
          </a:p>
          <a:p>
            <a:pPr marL="12700" marR="5080">
              <a:lnSpc>
                <a:spcPct val="101499"/>
              </a:lnSpc>
            </a:pPr>
            <a:r>
              <a:rPr dirty="0"/>
              <a:t>Lorem</a:t>
            </a:r>
            <a:r>
              <a:rPr spc="45" dirty="0"/>
              <a:t> </a:t>
            </a:r>
            <a:r>
              <a:rPr dirty="0"/>
              <a:t>ipsum</a:t>
            </a:r>
            <a:r>
              <a:rPr spc="50" dirty="0"/>
              <a:t> </a:t>
            </a:r>
            <a:r>
              <a:rPr dirty="0"/>
              <a:t>dolor</a:t>
            </a:r>
            <a:r>
              <a:rPr spc="50" dirty="0"/>
              <a:t> </a:t>
            </a:r>
            <a:r>
              <a:rPr dirty="0"/>
              <a:t>sit</a:t>
            </a:r>
            <a:r>
              <a:rPr spc="50" dirty="0"/>
              <a:t> </a:t>
            </a:r>
            <a:r>
              <a:rPr dirty="0"/>
              <a:t>amet,</a:t>
            </a:r>
            <a:r>
              <a:rPr spc="50" dirty="0"/>
              <a:t> </a:t>
            </a:r>
            <a:r>
              <a:rPr dirty="0"/>
              <a:t>cons</a:t>
            </a:r>
            <a:r>
              <a:rPr spc="50" dirty="0"/>
              <a:t> </a:t>
            </a:r>
            <a:r>
              <a:rPr dirty="0"/>
              <a:t>ectetuer</a:t>
            </a:r>
            <a:r>
              <a:rPr spc="45" dirty="0"/>
              <a:t> </a:t>
            </a:r>
            <a:r>
              <a:rPr dirty="0"/>
              <a:t>adipiscing</a:t>
            </a:r>
            <a:r>
              <a:rPr spc="50" dirty="0"/>
              <a:t> </a:t>
            </a:r>
            <a:r>
              <a:rPr dirty="0"/>
              <a:t>elit,</a:t>
            </a:r>
            <a:r>
              <a:rPr spc="50" dirty="0"/>
              <a:t> </a:t>
            </a:r>
            <a:r>
              <a:rPr dirty="0"/>
              <a:t>sed</a:t>
            </a:r>
            <a:r>
              <a:rPr spc="50" dirty="0"/>
              <a:t> </a:t>
            </a:r>
            <a:r>
              <a:rPr dirty="0"/>
              <a:t>diam</a:t>
            </a:r>
            <a:r>
              <a:rPr spc="50" dirty="0"/>
              <a:t> </a:t>
            </a:r>
            <a:r>
              <a:rPr dirty="0"/>
              <a:t>nonummy</a:t>
            </a:r>
            <a:r>
              <a:rPr spc="50" dirty="0"/>
              <a:t> </a:t>
            </a:r>
            <a:r>
              <a:rPr dirty="0"/>
              <a:t>nibh</a:t>
            </a:r>
            <a:r>
              <a:rPr spc="50" dirty="0"/>
              <a:t> </a:t>
            </a:r>
            <a:r>
              <a:rPr spc="-10" dirty="0"/>
              <a:t>euismod </a:t>
            </a:r>
            <a:r>
              <a:rPr dirty="0"/>
              <a:t>tincidunt</a:t>
            </a:r>
            <a:r>
              <a:rPr spc="45" dirty="0"/>
              <a:t> </a:t>
            </a:r>
            <a:r>
              <a:rPr dirty="0"/>
              <a:t>ut</a:t>
            </a:r>
            <a:r>
              <a:rPr spc="50" dirty="0"/>
              <a:t> </a:t>
            </a:r>
            <a:r>
              <a:rPr dirty="0"/>
              <a:t>laoreet</a:t>
            </a:r>
            <a:r>
              <a:rPr spc="50" dirty="0"/>
              <a:t> </a:t>
            </a:r>
            <a:r>
              <a:rPr dirty="0"/>
              <a:t>dolore</a:t>
            </a:r>
            <a:r>
              <a:rPr spc="45" dirty="0"/>
              <a:t> </a:t>
            </a:r>
            <a:r>
              <a:rPr dirty="0"/>
              <a:t>magna</a:t>
            </a:r>
            <a:r>
              <a:rPr spc="50" dirty="0"/>
              <a:t> </a:t>
            </a:r>
            <a:r>
              <a:rPr dirty="0"/>
              <a:t>aliquam</a:t>
            </a:r>
            <a:r>
              <a:rPr spc="50" dirty="0"/>
              <a:t> </a:t>
            </a:r>
            <a:r>
              <a:rPr dirty="0"/>
              <a:t>erat</a:t>
            </a:r>
            <a:r>
              <a:rPr spc="50" dirty="0"/>
              <a:t> </a:t>
            </a:r>
            <a:r>
              <a:rPr dirty="0"/>
              <a:t>volutpat.</a:t>
            </a:r>
            <a:r>
              <a:rPr spc="45" dirty="0"/>
              <a:t> </a:t>
            </a:r>
            <a:r>
              <a:rPr dirty="0"/>
              <a:t>Ut</a:t>
            </a:r>
            <a:r>
              <a:rPr spc="50" dirty="0"/>
              <a:t> </a:t>
            </a:r>
            <a:r>
              <a:rPr dirty="0"/>
              <a:t>wisi</a:t>
            </a:r>
            <a:r>
              <a:rPr spc="50" dirty="0"/>
              <a:t> </a:t>
            </a:r>
            <a:r>
              <a:rPr dirty="0"/>
              <a:t>enim</a:t>
            </a:r>
            <a:r>
              <a:rPr spc="45" dirty="0"/>
              <a:t> </a:t>
            </a:r>
            <a:r>
              <a:rPr dirty="0"/>
              <a:t>ad</a:t>
            </a:r>
            <a:r>
              <a:rPr spc="50" dirty="0"/>
              <a:t> </a:t>
            </a:r>
            <a:r>
              <a:rPr dirty="0"/>
              <a:t>minim</a:t>
            </a:r>
            <a:r>
              <a:rPr spc="50" dirty="0"/>
              <a:t> </a:t>
            </a:r>
            <a:r>
              <a:rPr dirty="0"/>
              <a:t>veniam,</a:t>
            </a:r>
            <a:r>
              <a:rPr spc="50" dirty="0"/>
              <a:t> </a:t>
            </a:r>
            <a:r>
              <a:rPr spc="-20" dirty="0"/>
              <a:t>quis </a:t>
            </a:r>
            <a:r>
              <a:rPr dirty="0"/>
              <a:t>nostrud</a:t>
            </a:r>
            <a:r>
              <a:rPr spc="40" dirty="0"/>
              <a:t> </a:t>
            </a:r>
            <a:r>
              <a:rPr dirty="0"/>
              <a:t>exerci</a:t>
            </a:r>
            <a:r>
              <a:rPr spc="45" dirty="0"/>
              <a:t> </a:t>
            </a:r>
            <a:r>
              <a:rPr dirty="0"/>
              <a:t>tation</a:t>
            </a:r>
            <a:r>
              <a:rPr spc="45" dirty="0"/>
              <a:t> </a:t>
            </a:r>
            <a:r>
              <a:rPr dirty="0"/>
              <a:t>ullamcorper</a:t>
            </a:r>
            <a:r>
              <a:rPr spc="45" dirty="0"/>
              <a:t> </a:t>
            </a:r>
            <a:r>
              <a:rPr dirty="0"/>
              <a:t>suscipit</a:t>
            </a:r>
            <a:r>
              <a:rPr spc="40" dirty="0"/>
              <a:t> </a:t>
            </a:r>
            <a:r>
              <a:rPr dirty="0"/>
              <a:t>lobortis</a:t>
            </a:r>
            <a:r>
              <a:rPr spc="45" dirty="0"/>
              <a:t> </a:t>
            </a:r>
            <a:r>
              <a:rPr dirty="0"/>
              <a:t>nisl</a:t>
            </a:r>
            <a:r>
              <a:rPr spc="45" dirty="0"/>
              <a:t> </a:t>
            </a:r>
            <a:r>
              <a:rPr dirty="0"/>
              <a:t>ut</a:t>
            </a:r>
            <a:r>
              <a:rPr spc="45" dirty="0"/>
              <a:t> </a:t>
            </a:r>
            <a:r>
              <a:rPr dirty="0"/>
              <a:t>aliquip</a:t>
            </a:r>
            <a:r>
              <a:rPr spc="40" dirty="0"/>
              <a:t> </a:t>
            </a:r>
            <a:r>
              <a:rPr dirty="0"/>
              <a:t>ex</a:t>
            </a:r>
            <a:r>
              <a:rPr spc="45" dirty="0"/>
              <a:t> </a:t>
            </a:r>
            <a:r>
              <a:rPr dirty="0"/>
              <a:t>ea</a:t>
            </a:r>
            <a:r>
              <a:rPr spc="45" dirty="0"/>
              <a:t> </a:t>
            </a:r>
            <a:r>
              <a:rPr dirty="0"/>
              <a:t>commodo</a:t>
            </a:r>
            <a:r>
              <a:rPr spc="45" dirty="0"/>
              <a:t> </a:t>
            </a:r>
            <a:r>
              <a:rPr spc="-10" dirty="0"/>
              <a:t>consequat. </a:t>
            </a:r>
            <a:r>
              <a:rPr dirty="0"/>
              <a:t>Lorem</a:t>
            </a:r>
            <a:r>
              <a:rPr spc="50" dirty="0"/>
              <a:t> </a:t>
            </a:r>
            <a:r>
              <a:rPr dirty="0"/>
              <a:t>ipsum</a:t>
            </a:r>
            <a:r>
              <a:rPr spc="55" dirty="0"/>
              <a:t> </a:t>
            </a:r>
            <a:r>
              <a:rPr dirty="0"/>
              <a:t>dolor</a:t>
            </a:r>
            <a:r>
              <a:rPr spc="50" dirty="0"/>
              <a:t> </a:t>
            </a:r>
            <a:r>
              <a:rPr dirty="0"/>
              <a:t>sit</a:t>
            </a:r>
            <a:r>
              <a:rPr spc="55" dirty="0"/>
              <a:t> </a:t>
            </a:r>
            <a:r>
              <a:rPr dirty="0"/>
              <a:t>amet,</a:t>
            </a:r>
            <a:r>
              <a:rPr spc="50" dirty="0"/>
              <a:t> </a:t>
            </a:r>
            <a:r>
              <a:rPr dirty="0"/>
              <a:t>consectetuer</a:t>
            </a:r>
            <a:r>
              <a:rPr spc="55" dirty="0"/>
              <a:t> </a:t>
            </a:r>
            <a:r>
              <a:rPr dirty="0"/>
              <a:t>adipiscing</a:t>
            </a:r>
            <a:r>
              <a:rPr spc="55" dirty="0"/>
              <a:t> </a:t>
            </a:r>
            <a:r>
              <a:rPr dirty="0"/>
              <a:t>elit,</a:t>
            </a:r>
            <a:r>
              <a:rPr spc="50" dirty="0"/>
              <a:t> </a:t>
            </a:r>
            <a:r>
              <a:rPr dirty="0"/>
              <a:t>sed</a:t>
            </a:r>
            <a:r>
              <a:rPr spc="55" dirty="0"/>
              <a:t> </a:t>
            </a:r>
            <a:r>
              <a:rPr dirty="0"/>
              <a:t>diam</a:t>
            </a:r>
            <a:r>
              <a:rPr spc="50" dirty="0"/>
              <a:t> </a:t>
            </a:r>
            <a:r>
              <a:rPr dirty="0"/>
              <a:t>nonummy</a:t>
            </a:r>
            <a:r>
              <a:rPr spc="55" dirty="0"/>
              <a:t> </a:t>
            </a:r>
            <a:r>
              <a:rPr dirty="0"/>
              <a:t>nibh</a:t>
            </a:r>
            <a:r>
              <a:rPr spc="55" dirty="0"/>
              <a:t> </a:t>
            </a:r>
            <a:r>
              <a:rPr spc="-10" dirty="0"/>
              <a:t>euismod </a:t>
            </a:r>
            <a:r>
              <a:rPr dirty="0"/>
              <a:t>tincidunt</a:t>
            </a:r>
            <a:r>
              <a:rPr spc="45" dirty="0"/>
              <a:t> </a:t>
            </a:r>
            <a:r>
              <a:rPr dirty="0"/>
              <a:t>ut</a:t>
            </a:r>
            <a:r>
              <a:rPr spc="50" dirty="0"/>
              <a:t> </a:t>
            </a:r>
            <a:r>
              <a:rPr dirty="0"/>
              <a:t>laoreet</a:t>
            </a:r>
            <a:r>
              <a:rPr spc="50" dirty="0"/>
              <a:t> </a:t>
            </a:r>
            <a:r>
              <a:rPr dirty="0"/>
              <a:t>dolore</a:t>
            </a:r>
            <a:r>
              <a:rPr spc="45" dirty="0"/>
              <a:t> </a:t>
            </a:r>
            <a:r>
              <a:rPr dirty="0"/>
              <a:t>magna</a:t>
            </a:r>
            <a:r>
              <a:rPr spc="50" dirty="0"/>
              <a:t> </a:t>
            </a:r>
            <a:r>
              <a:rPr dirty="0"/>
              <a:t>aliquam</a:t>
            </a:r>
            <a:r>
              <a:rPr spc="50" dirty="0"/>
              <a:t> </a:t>
            </a:r>
            <a:r>
              <a:rPr dirty="0"/>
              <a:t>erat</a:t>
            </a:r>
            <a:r>
              <a:rPr spc="50" dirty="0"/>
              <a:t> </a:t>
            </a:r>
            <a:r>
              <a:rPr dirty="0"/>
              <a:t>volutpat.</a:t>
            </a:r>
            <a:r>
              <a:rPr spc="45" dirty="0"/>
              <a:t> </a:t>
            </a:r>
            <a:r>
              <a:rPr dirty="0"/>
              <a:t>Ut</a:t>
            </a:r>
            <a:r>
              <a:rPr spc="50" dirty="0"/>
              <a:t> </a:t>
            </a:r>
            <a:r>
              <a:rPr dirty="0"/>
              <a:t>wisi</a:t>
            </a:r>
            <a:r>
              <a:rPr spc="50" dirty="0"/>
              <a:t> </a:t>
            </a:r>
            <a:r>
              <a:rPr dirty="0"/>
              <a:t>enim</a:t>
            </a:r>
            <a:r>
              <a:rPr spc="45" dirty="0"/>
              <a:t> </a:t>
            </a:r>
            <a:r>
              <a:rPr dirty="0"/>
              <a:t>ad</a:t>
            </a:r>
            <a:r>
              <a:rPr spc="50" dirty="0"/>
              <a:t> </a:t>
            </a:r>
            <a:r>
              <a:rPr dirty="0"/>
              <a:t>minim</a:t>
            </a:r>
            <a:r>
              <a:rPr spc="50" dirty="0"/>
              <a:t> </a:t>
            </a:r>
            <a:r>
              <a:rPr dirty="0"/>
              <a:t>veniam,</a:t>
            </a:r>
            <a:r>
              <a:rPr spc="50" dirty="0"/>
              <a:t> </a:t>
            </a:r>
            <a:r>
              <a:rPr spc="-20" dirty="0"/>
              <a:t>quis </a:t>
            </a:r>
            <a:r>
              <a:rPr dirty="0"/>
              <a:t>nostrud</a:t>
            </a:r>
            <a:r>
              <a:rPr spc="40" dirty="0"/>
              <a:t> </a:t>
            </a:r>
            <a:r>
              <a:rPr dirty="0"/>
              <a:t>exerci</a:t>
            </a:r>
            <a:r>
              <a:rPr spc="45" dirty="0"/>
              <a:t> </a:t>
            </a:r>
            <a:r>
              <a:rPr dirty="0"/>
              <a:t>tation</a:t>
            </a:r>
            <a:r>
              <a:rPr spc="45" dirty="0"/>
              <a:t> </a:t>
            </a:r>
            <a:r>
              <a:rPr dirty="0"/>
              <a:t>ullamcorper</a:t>
            </a:r>
            <a:r>
              <a:rPr spc="45" dirty="0"/>
              <a:t> </a:t>
            </a:r>
            <a:r>
              <a:rPr dirty="0"/>
              <a:t>suscipit</a:t>
            </a:r>
            <a:r>
              <a:rPr spc="40" dirty="0"/>
              <a:t> </a:t>
            </a:r>
            <a:r>
              <a:rPr dirty="0"/>
              <a:t>lobortis</a:t>
            </a:r>
            <a:r>
              <a:rPr spc="45" dirty="0"/>
              <a:t> </a:t>
            </a:r>
            <a:r>
              <a:rPr dirty="0"/>
              <a:t>nisl</a:t>
            </a:r>
            <a:r>
              <a:rPr spc="45" dirty="0"/>
              <a:t> </a:t>
            </a:r>
            <a:r>
              <a:rPr dirty="0"/>
              <a:t>ut</a:t>
            </a:r>
            <a:r>
              <a:rPr spc="45" dirty="0"/>
              <a:t> </a:t>
            </a:r>
            <a:r>
              <a:rPr dirty="0"/>
              <a:t>aliquip</a:t>
            </a:r>
            <a:r>
              <a:rPr spc="40" dirty="0"/>
              <a:t> </a:t>
            </a:r>
            <a:r>
              <a:rPr dirty="0"/>
              <a:t>ex</a:t>
            </a:r>
            <a:r>
              <a:rPr spc="45" dirty="0"/>
              <a:t> </a:t>
            </a:r>
            <a:r>
              <a:rPr dirty="0"/>
              <a:t>ea</a:t>
            </a:r>
            <a:r>
              <a:rPr spc="45" dirty="0"/>
              <a:t> </a:t>
            </a:r>
            <a:r>
              <a:rPr dirty="0"/>
              <a:t>commodo</a:t>
            </a:r>
            <a:r>
              <a:rPr spc="45" dirty="0"/>
              <a:t> </a:t>
            </a:r>
            <a:r>
              <a:rPr spc="-10" dirty="0"/>
              <a:t>consequat. </a:t>
            </a:r>
            <a:r>
              <a:rPr dirty="0"/>
              <a:t>Duis</a:t>
            </a:r>
            <a:r>
              <a:rPr spc="40" dirty="0"/>
              <a:t> </a:t>
            </a:r>
            <a:r>
              <a:rPr dirty="0"/>
              <a:t>autem</a:t>
            </a:r>
            <a:r>
              <a:rPr spc="40" dirty="0"/>
              <a:t> </a:t>
            </a:r>
            <a:r>
              <a:rPr dirty="0"/>
              <a:t>vel</a:t>
            </a:r>
            <a:r>
              <a:rPr spc="40" dirty="0"/>
              <a:t> </a:t>
            </a:r>
            <a:r>
              <a:rPr dirty="0"/>
              <a:t>eum</a:t>
            </a:r>
            <a:r>
              <a:rPr spc="45" dirty="0"/>
              <a:t> </a:t>
            </a:r>
            <a:r>
              <a:rPr dirty="0"/>
              <a:t>iriure</a:t>
            </a:r>
            <a:r>
              <a:rPr spc="40" dirty="0"/>
              <a:t> </a:t>
            </a:r>
            <a:r>
              <a:rPr dirty="0"/>
              <a:t>dolor</a:t>
            </a:r>
            <a:r>
              <a:rPr spc="40" dirty="0"/>
              <a:t> </a:t>
            </a:r>
            <a:r>
              <a:rPr dirty="0"/>
              <a:t>in</a:t>
            </a:r>
            <a:r>
              <a:rPr spc="40" dirty="0"/>
              <a:t> </a:t>
            </a:r>
            <a:r>
              <a:rPr dirty="0"/>
              <a:t>hendrerit</a:t>
            </a:r>
            <a:r>
              <a:rPr spc="45" dirty="0"/>
              <a:t> </a:t>
            </a:r>
            <a:r>
              <a:rPr dirty="0"/>
              <a:t>in</a:t>
            </a:r>
            <a:r>
              <a:rPr spc="40" dirty="0"/>
              <a:t> </a:t>
            </a:r>
            <a:r>
              <a:rPr dirty="0"/>
              <a:t>vulputate</a:t>
            </a:r>
            <a:r>
              <a:rPr spc="40" dirty="0"/>
              <a:t> </a:t>
            </a:r>
            <a:r>
              <a:rPr dirty="0"/>
              <a:t>velit</a:t>
            </a:r>
            <a:r>
              <a:rPr spc="40" dirty="0"/>
              <a:t> </a:t>
            </a:r>
            <a:r>
              <a:rPr dirty="0"/>
              <a:t>esse</a:t>
            </a:r>
            <a:r>
              <a:rPr spc="45" dirty="0"/>
              <a:t> </a:t>
            </a:r>
            <a:r>
              <a:rPr dirty="0"/>
              <a:t>molestie</a:t>
            </a:r>
            <a:r>
              <a:rPr spc="40" dirty="0"/>
              <a:t> </a:t>
            </a:r>
            <a:r>
              <a:rPr dirty="0"/>
              <a:t>consequat,</a:t>
            </a:r>
            <a:r>
              <a:rPr spc="40" dirty="0"/>
              <a:t> </a:t>
            </a:r>
            <a:r>
              <a:rPr spc="-25" dirty="0"/>
              <a:t>vel </a:t>
            </a:r>
            <a:r>
              <a:rPr dirty="0"/>
              <a:t>illum</a:t>
            </a:r>
            <a:r>
              <a:rPr spc="35" dirty="0"/>
              <a:t> </a:t>
            </a:r>
            <a:r>
              <a:rPr dirty="0"/>
              <a:t>dolore</a:t>
            </a:r>
            <a:r>
              <a:rPr spc="40" dirty="0"/>
              <a:t> </a:t>
            </a:r>
            <a:r>
              <a:rPr dirty="0"/>
              <a:t>eu</a:t>
            </a:r>
            <a:r>
              <a:rPr spc="40" dirty="0"/>
              <a:t> </a:t>
            </a:r>
            <a:r>
              <a:rPr dirty="0"/>
              <a:t>feugiat</a:t>
            </a:r>
            <a:r>
              <a:rPr spc="40" dirty="0"/>
              <a:t> </a:t>
            </a:r>
            <a:r>
              <a:rPr dirty="0"/>
              <a:t>nulla</a:t>
            </a:r>
            <a:r>
              <a:rPr spc="40" dirty="0"/>
              <a:t> </a:t>
            </a:r>
            <a:r>
              <a:rPr dirty="0"/>
              <a:t>facilisis</a:t>
            </a:r>
            <a:r>
              <a:rPr spc="40" dirty="0"/>
              <a:t> </a:t>
            </a:r>
            <a:r>
              <a:rPr dirty="0"/>
              <a:t>at</a:t>
            </a:r>
            <a:r>
              <a:rPr spc="40" dirty="0"/>
              <a:t> </a:t>
            </a:r>
            <a:r>
              <a:rPr dirty="0"/>
              <a:t>vero</a:t>
            </a:r>
            <a:r>
              <a:rPr spc="40" dirty="0"/>
              <a:t> </a:t>
            </a:r>
            <a:r>
              <a:rPr dirty="0"/>
              <a:t>eros</a:t>
            </a:r>
            <a:r>
              <a:rPr spc="40" dirty="0"/>
              <a:t> </a:t>
            </a:r>
            <a:r>
              <a:rPr dirty="0"/>
              <a:t>et</a:t>
            </a:r>
            <a:r>
              <a:rPr spc="40" dirty="0"/>
              <a:t> </a:t>
            </a:r>
            <a:r>
              <a:rPr dirty="0"/>
              <a:t>accumsan</a:t>
            </a:r>
            <a:r>
              <a:rPr spc="35" dirty="0"/>
              <a:t> </a:t>
            </a:r>
            <a:r>
              <a:rPr dirty="0"/>
              <a:t>et</a:t>
            </a:r>
            <a:r>
              <a:rPr spc="40" dirty="0"/>
              <a:t> </a:t>
            </a:r>
            <a:r>
              <a:rPr dirty="0"/>
              <a:t>iusto</a:t>
            </a:r>
            <a:r>
              <a:rPr spc="40" dirty="0"/>
              <a:t> </a:t>
            </a:r>
            <a:r>
              <a:rPr dirty="0"/>
              <a:t>odio</a:t>
            </a:r>
            <a:r>
              <a:rPr spc="40" dirty="0"/>
              <a:t> </a:t>
            </a:r>
            <a:r>
              <a:rPr dirty="0"/>
              <a:t>dignissim</a:t>
            </a:r>
            <a:r>
              <a:rPr spc="40" dirty="0"/>
              <a:t> </a:t>
            </a:r>
            <a:r>
              <a:rPr spc="-25" dirty="0"/>
              <a:t>qui </a:t>
            </a:r>
            <a:r>
              <a:rPr dirty="0"/>
              <a:t>blandit</a:t>
            </a:r>
            <a:r>
              <a:rPr spc="45" dirty="0"/>
              <a:t> </a:t>
            </a:r>
            <a:r>
              <a:rPr dirty="0"/>
              <a:t>praesent</a:t>
            </a:r>
            <a:r>
              <a:rPr spc="50" dirty="0"/>
              <a:t> </a:t>
            </a:r>
            <a:r>
              <a:rPr dirty="0"/>
              <a:t>luptatum</a:t>
            </a:r>
            <a:r>
              <a:rPr spc="45" dirty="0"/>
              <a:t> </a:t>
            </a:r>
            <a:r>
              <a:rPr dirty="0"/>
              <a:t>zzril</a:t>
            </a:r>
            <a:r>
              <a:rPr spc="50" dirty="0"/>
              <a:t> </a:t>
            </a:r>
            <a:r>
              <a:rPr dirty="0"/>
              <a:t>delenit</a:t>
            </a:r>
            <a:r>
              <a:rPr spc="45" dirty="0"/>
              <a:t> </a:t>
            </a:r>
            <a:r>
              <a:rPr dirty="0"/>
              <a:t>augue</a:t>
            </a:r>
            <a:r>
              <a:rPr spc="50" dirty="0"/>
              <a:t> </a:t>
            </a:r>
            <a:r>
              <a:rPr dirty="0"/>
              <a:t>duis</a:t>
            </a:r>
            <a:r>
              <a:rPr spc="50" dirty="0"/>
              <a:t> </a:t>
            </a:r>
            <a:r>
              <a:rPr dirty="0"/>
              <a:t>dolore</a:t>
            </a:r>
            <a:r>
              <a:rPr spc="45" dirty="0"/>
              <a:t> </a:t>
            </a:r>
            <a:r>
              <a:rPr dirty="0"/>
              <a:t>te</a:t>
            </a:r>
            <a:r>
              <a:rPr spc="50" dirty="0"/>
              <a:t> </a:t>
            </a:r>
            <a:r>
              <a:rPr dirty="0"/>
              <a:t>feugait</a:t>
            </a:r>
            <a:r>
              <a:rPr spc="45" dirty="0"/>
              <a:t> </a:t>
            </a:r>
            <a:r>
              <a:rPr dirty="0"/>
              <a:t>nulla</a:t>
            </a:r>
            <a:r>
              <a:rPr spc="50" dirty="0"/>
              <a:t> </a:t>
            </a:r>
            <a:r>
              <a:rPr spc="-10" dirty="0"/>
              <a:t>facilisi.</a:t>
            </a:r>
          </a:p>
          <a:p>
            <a:pPr marL="12700" marR="5080" algn="just">
              <a:lnSpc>
                <a:spcPct val="101499"/>
              </a:lnSpc>
            </a:pPr>
            <a:r>
              <a:rPr dirty="0"/>
              <a:t>Lorem</a:t>
            </a:r>
            <a:r>
              <a:rPr spc="45" dirty="0"/>
              <a:t> </a:t>
            </a:r>
            <a:r>
              <a:rPr dirty="0"/>
              <a:t>ipsum</a:t>
            </a:r>
            <a:r>
              <a:rPr spc="50" dirty="0"/>
              <a:t> </a:t>
            </a:r>
            <a:r>
              <a:rPr dirty="0"/>
              <a:t>dolor</a:t>
            </a:r>
            <a:r>
              <a:rPr spc="50" dirty="0"/>
              <a:t> </a:t>
            </a:r>
            <a:r>
              <a:rPr dirty="0"/>
              <a:t>sit</a:t>
            </a:r>
            <a:r>
              <a:rPr spc="50" dirty="0"/>
              <a:t> </a:t>
            </a:r>
            <a:r>
              <a:rPr dirty="0"/>
              <a:t>amet,</a:t>
            </a:r>
            <a:r>
              <a:rPr spc="50" dirty="0"/>
              <a:t> </a:t>
            </a:r>
            <a:r>
              <a:rPr dirty="0"/>
              <a:t>cons</a:t>
            </a:r>
            <a:r>
              <a:rPr spc="50" dirty="0"/>
              <a:t> </a:t>
            </a:r>
            <a:r>
              <a:rPr dirty="0"/>
              <a:t>ectetuer</a:t>
            </a:r>
            <a:r>
              <a:rPr spc="45" dirty="0"/>
              <a:t> </a:t>
            </a:r>
            <a:r>
              <a:rPr dirty="0"/>
              <a:t>adipiscing</a:t>
            </a:r>
            <a:r>
              <a:rPr spc="50" dirty="0"/>
              <a:t> </a:t>
            </a:r>
            <a:r>
              <a:rPr dirty="0"/>
              <a:t>elit,</a:t>
            </a:r>
            <a:r>
              <a:rPr spc="50" dirty="0"/>
              <a:t> </a:t>
            </a:r>
            <a:r>
              <a:rPr dirty="0"/>
              <a:t>sed</a:t>
            </a:r>
            <a:r>
              <a:rPr spc="50" dirty="0"/>
              <a:t> </a:t>
            </a:r>
            <a:r>
              <a:rPr dirty="0"/>
              <a:t>diam</a:t>
            </a:r>
            <a:r>
              <a:rPr spc="50" dirty="0"/>
              <a:t> </a:t>
            </a:r>
            <a:r>
              <a:rPr dirty="0"/>
              <a:t>nonummy</a:t>
            </a:r>
            <a:r>
              <a:rPr spc="50" dirty="0"/>
              <a:t> </a:t>
            </a:r>
            <a:r>
              <a:rPr dirty="0"/>
              <a:t>nibh</a:t>
            </a:r>
            <a:r>
              <a:rPr spc="50" dirty="0"/>
              <a:t> </a:t>
            </a:r>
            <a:r>
              <a:rPr spc="-10" dirty="0"/>
              <a:t>euismod </a:t>
            </a:r>
            <a:r>
              <a:rPr dirty="0"/>
              <a:t>tincidunt</a:t>
            </a:r>
            <a:r>
              <a:rPr spc="45" dirty="0"/>
              <a:t> </a:t>
            </a:r>
            <a:r>
              <a:rPr dirty="0"/>
              <a:t>ut</a:t>
            </a:r>
            <a:r>
              <a:rPr spc="50" dirty="0"/>
              <a:t> </a:t>
            </a:r>
            <a:r>
              <a:rPr dirty="0"/>
              <a:t>laoreet</a:t>
            </a:r>
            <a:r>
              <a:rPr spc="50" dirty="0"/>
              <a:t> </a:t>
            </a:r>
            <a:r>
              <a:rPr dirty="0"/>
              <a:t>dolore</a:t>
            </a:r>
            <a:r>
              <a:rPr spc="45" dirty="0"/>
              <a:t> </a:t>
            </a:r>
            <a:r>
              <a:rPr dirty="0"/>
              <a:t>magna</a:t>
            </a:r>
            <a:r>
              <a:rPr spc="50" dirty="0"/>
              <a:t> </a:t>
            </a:r>
            <a:r>
              <a:rPr dirty="0"/>
              <a:t>aliquam</a:t>
            </a:r>
            <a:r>
              <a:rPr spc="50" dirty="0"/>
              <a:t> </a:t>
            </a:r>
            <a:r>
              <a:rPr dirty="0"/>
              <a:t>erat</a:t>
            </a:r>
            <a:r>
              <a:rPr spc="50" dirty="0"/>
              <a:t> </a:t>
            </a:r>
            <a:r>
              <a:rPr dirty="0"/>
              <a:t>volutpat.</a:t>
            </a:r>
            <a:r>
              <a:rPr spc="45" dirty="0"/>
              <a:t> </a:t>
            </a:r>
            <a:r>
              <a:rPr dirty="0"/>
              <a:t>Ut</a:t>
            </a:r>
            <a:r>
              <a:rPr spc="50" dirty="0"/>
              <a:t> </a:t>
            </a:r>
            <a:r>
              <a:rPr dirty="0"/>
              <a:t>wisi</a:t>
            </a:r>
            <a:r>
              <a:rPr spc="50" dirty="0"/>
              <a:t> </a:t>
            </a:r>
            <a:r>
              <a:rPr dirty="0"/>
              <a:t>enim</a:t>
            </a:r>
            <a:r>
              <a:rPr spc="45" dirty="0"/>
              <a:t> </a:t>
            </a:r>
            <a:r>
              <a:rPr dirty="0"/>
              <a:t>ad</a:t>
            </a:r>
            <a:r>
              <a:rPr spc="50" dirty="0"/>
              <a:t> </a:t>
            </a:r>
            <a:r>
              <a:rPr dirty="0"/>
              <a:t>minim</a:t>
            </a:r>
            <a:r>
              <a:rPr spc="50" dirty="0"/>
              <a:t> </a:t>
            </a:r>
            <a:r>
              <a:rPr dirty="0"/>
              <a:t>veniam,</a:t>
            </a:r>
            <a:r>
              <a:rPr spc="50" dirty="0"/>
              <a:t> </a:t>
            </a:r>
            <a:r>
              <a:rPr spc="-20" dirty="0"/>
              <a:t>quis </a:t>
            </a:r>
            <a:r>
              <a:rPr dirty="0"/>
              <a:t>nostrud</a:t>
            </a:r>
            <a:r>
              <a:rPr spc="40" dirty="0"/>
              <a:t> </a:t>
            </a:r>
            <a:r>
              <a:rPr dirty="0"/>
              <a:t>exerci</a:t>
            </a:r>
            <a:r>
              <a:rPr spc="45" dirty="0"/>
              <a:t> </a:t>
            </a:r>
            <a:r>
              <a:rPr dirty="0"/>
              <a:t>tation</a:t>
            </a:r>
            <a:r>
              <a:rPr spc="45" dirty="0"/>
              <a:t> </a:t>
            </a:r>
            <a:r>
              <a:rPr dirty="0"/>
              <a:t>ullamcorper</a:t>
            </a:r>
            <a:r>
              <a:rPr spc="45" dirty="0"/>
              <a:t> </a:t>
            </a:r>
            <a:r>
              <a:rPr dirty="0"/>
              <a:t>suscipit</a:t>
            </a:r>
            <a:r>
              <a:rPr spc="40" dirty="0"/>
              <a:t> </a:t>
            </a:r>
            <a:r>
              <a:rPr dirty="0"/>
              <a:t>lobortis</a:t>
            </a:r>
            <a:r>
              <a:rPr spc="45" dirty="0"/>
              <a:t> </a:t>
            </a:r>
            <a:r>
              <a:rPr dirty="0"/>
              <a:t>nisl</a:t>
            </a:r>
            <a:r>
              <a:rPr spc="45" dirty="0"/>
              <a:t> </a:t>
            </a:r>
            <a:r>
              <a:rPr dirty="0"/>
              <a:t>ut</a:t>
            </a:r>
            <a:r>
              <a:rPr spc="45" dirty="0"/>
              <a:t> </a:t>
            </a:r>
            <a:r>
              <a:rPr dirty="0"/>
              <a:t>aliquip</a:t>
            </a:r>
            <a:r>
              <a:rPr spc="40" dirty="0"/>
              <a:t> </a:t>
            </a:r>
            <a:r>
              <a:rPr dirty="0"/>
              <a:t>ex</a:t>
            </a:r>
            <a:r>
              <a:rPr spc="45" dirty="0"/>
              <a:t> </a:t>
            </a:r>
            <a:r>
              <a:rPr dirty="0"/>
              <a:t>ea</a:t>
            </a:r>
            <a:r>
              <a:rPr spc="45" dirty="0"/>
              <a:t> </a:t>
            </a:r>
            <a:r>
              <a:rPr dirty="0"/>
              <a:t>commodo</a:t>
            </a:r>
            <a:r>
              <a:rPr spc="45" dirty="0"/>
              <a:t> </a:t>
            </a:r>
            <a:r>
              <a:rPr spc="-10" dirty="0"/>
              <a:t>consequat.</a:t>
            </a:r>
          </a:p>
        </p:txBody>
      </p:sp>
      <p:pic>
        <p:nvPicPr>
          <p:cNvPr id="5" name="object 5">
            <a:extLst>
              <a:ext uri="{FF2B5EF4-FFF2-40B4-BE49-F238E27FC236}">
                <a16:creationId xmlns:a16="http://schemas.microsoft.com/office/drawing/2014/main" id="{13F18785-6A4E-A805-6FAB-1041B32A0893}"/>
              </a:ext>
            </a:extLst>
          </p:cNvPr>
          <p:cNvPicPr/>
          <p:nvPr/>
        </p:nvPicPr>
        <p:blipFill>
          <a:blip r:embed="rId3" cstate="screen">
            <a:extLst>
              <a:ext uri="{28A0092B-C50C-407E-A947-70E740481C1C}">
                <a14:useLocalDpi xmlns:a14="http://schemas.microsoft.com/office/drawing/2010/main"/>
              </a:ext>
            </a:extLst>
          </a:blip>
          <a:stretch>
            <a:fillRect/>
          </a:stretch>
        </p:blipFill>
        <p:spPr>
          <a:xfrm>
            <a:off x="12105464" y="2068596"/>
            <a:ext cx="4568646" cy="8117029"/>
          </a:xfrm>
          <a:prstGeom prst="rect">
            <a:avLst/>
          </a:prstGeom>
        </p:spPr>
      </p:pic>
    </p:spTree>
    <p:extLst>
      <p:ext uri="{BB962C8B-B14F-4D97-AF65-F5344CB8AC3E}">
        <p14:creationId xmlns:p14="http://schemas.microsoft.com/office/powerpoint/2010/main" val="531533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44A0CD8-C6B1-BA57-7401-6E581A729030}"/>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937836F7-6F7E-AB7F-137F-5CC2B72EC0E7}"/>
              </a:ext>
            </a:extLst>
          </p:cNvPr>
          <p:cNvSpPr txBox="1">
            <a:spLocks noGrp="1"/>
          </p:cNvSpPr>
          <p:nvPr>
            <p:ph type="title"/>
          </p:nvPr>
        </p:nvSpPr>
        <p:spPr>
          <a:xfrm>
            <a:off x="964558" y="4587875"/>
            <a:ext cx="7816215" cy="1659429"/>
          </a:xfrm>
          <a:prstGeom prst="rect">
            <a:avLst/>
          </a:prstGeom>
        </p:spPr>
        <p:txBody>
          <a:bodyPr vert="horz" wrap="square" lIns="0" tIns="284480" rIns="0" bIns="0" rtlCol="0">
            <a:spAutoFit/>
          </a:bodyPr>
          <a:lstStyle/>
          <a:p>
            <a:pPr marL="12700" marR="5080">
              <a:lnSpc>
                <a:spcPts val="10720"/>
              </a:lnSpc>
              <a:spcBef>
                <a:spcPts val="2240"/>
              </a:spcBef>
            </a:pPr>
            <a:r>
              <a:rPr spc="-10" dirty="0"/>
              <a:t>T</a:t>
            </a:r>
            <a:r>
              <a:rPr lang="es-CO" spc="-10" dirty="0"/>
              <a:t>í</a:t>
            </a:r>
            <a:r>
              <a:rPr spc="-10" dirty="0" err="1"/>
              <a:t>tulo</a:t>
            </a:r>
            <a:endParaRPr spc="-10" dirty="0"/>
          </a:p>
        </p:txBody>
      </p:sp>
      <p:pic>
        <p:nvPicPr>
          <p:cNvPr id="3" name="object 3">
            <a:extLst>
              <a:ext uri="{FF2B5EF4-FFF2-40B4-BE49-F238E27FC236}">
                <a16:creationId xmlns:a16="http://schemas.microsoft.com/office/drawing/2014/main" id="{8E6C673B-0D23-A224-626E-1B0D29D9D52D}"/>
              </a:ext>
            </a:extLst>
          </p:cNvPr>
          <p:cNvPicPr/>
          <p:nvPr/>
        </p:nvPicPr>
        <p:blipFill>
          <a:blip r:embed="rId4" cstate="screen">
            <a:extLst>
              <a:ext uri="{28A0092B-C50C-407E-A947-70E740481C1C}">
                <a14:useLocalDpi xmlns:a14="http://schemas.microsoft.com/office/drawing/2010/main"/>
              </a:ext>
            </a:extLst>
          </a:blip>
          <a:stretch>
            <a:fillRect/>
          </a:stretch>
        </p:blipFill>
        <p:spPr>
          <a:xfrm>
            <a:off x="1001912" y="7428003"/>
            <a:ext cx="3668998" cy="2754251"/>
          </a:xfrm>
          <a:prstGeom prst="rect">
            <a:avLst/>
          </a:prstGeom>
        </p:spPr>
      </p:pic>
      <p:pic>
        <p:nvPicPr>
          <p:cNvPr id="4" name="object 4">
            <a:extLst>
              <a:ext uri="{FF2B5EF4-FFF2-40B4-BE49-F238E27FC236}">
                <a16:creationId xmlns:a16="http://schemas.microsoft.com/office/drawing/2014/main" id="{61C4F62C-37E0-ADFA-97BD-AE37EF25CF1D}"/>
              </a:ext>
            </a:extLst>
          </p:cNvPr>
          <p:cNvPicPr/>
          <p:nvPr/>
        </p:nvPicPr>
        <p:blipFill>
          <a:blip r:embed="rId5" cstate="screen">
            <a:extLst>
              <a:ext uri="{28A0092B-C50C-407E-A947-70E740481C1C}">
                <a14:useLocalDpi xmlns:a14="http://schemas.microsoft.com/office/drawing/2010/main"/>
              </a:ext>
            </a:extLst>
          </a:blip>
          <a:srcRect r="3616"/>
          <a:stretch>
            <a:fillRect/>
          </a:stretch>
        </p:blipFill>
        <p:spPr>
          <a:xfrm>
            <a:off x="5067966" y="7438045"/>
            <a:ext cx="3536284" cy="2754261"/>
          </a:xfrm>
          <a:prstGeom prst="rect">
            <a:avLst/>
          </a:prstGeom>
        </p:spPr>
      </p:pic>
      <p:sp>
        <p:nvSpPr>
          <p:cNvPr id="5" name="object 5">
            <a:extLst>
              <a:ext uri="{FF2B5EF4-FFF2-40B4-BE49-F238E27FC236}">
                <a16:creationId xmlns:a16="http://schemas.microsoft.com/office/drawing/2014/main" id="{59E8D230-3EFB-A83A-CCCA-329EAC44942C}"/>
              </a:ext>
            </a:extLst>
          </p:cNvPr>
          <p:cNvSpPr txBox="1"/>
          <p:nvPr/>
        </p:nvSpPr>
        <p:spPr>
          <a:xfrm>
            <a:off x="9516540" y="4755014"/>
            <a:ext cx="3938270" cy="5454015"/>
          </a:xfrm>
          <a:prstGeom prst="rect">
            <a:avLst/>
          </a:prstGeom>
        </p:spPr>
        <p:txBody>
          <a:bodyPr vert="horz" wrap="square" lIns="0" tIns="11430" rIns="0" bIns="0" rtlCol="0">
            <a:spAutoFit/>
          </a:bodyPr>
          <a:lstStyle/>
          <a:p>
            <a:pPr marL="12700" marR="5080">
              <a:lnSpc>
                <a:spcPct val="101499"/>
              </a:lnSpc>
              <a:spcBef>
                <a:spcPts val="90"/>
              </a:spcBef>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sit</a:t>
            </a:r>
            <a:r>
              <a:rPr sz="1950" spc="50" dirty="0">
                <a:latin typeface="Arial"/>
                <a:cs typeface="Arial"/>
              </a:rPr>
              <a:t> </a:t>
            </a:r>
            <a:r>
              <a:rPr sz="1950" spc="-10" dirty="0">
                <a:latin typeface="Arial"/>
                <a:cs typeface="Arial"/>
              </a:rPr>
              <a:t>amet, </a:t>
            </a:r>
            <a:r>
              <a:rPr sz="1950" dirty="0">
                <a:latin typeface="Arial"/>
                <a:cs typeface="Arial"/>
              </a:rPr>
              <a:t>consectetuer</a:t>
            </a:r>
            <a:r>
              <a:rPr sz="1950" spc="65" dirty="0">
                <a:latin typeface="Arial"/>
                <a:cs typeface="Arial"/>
              </a:rPr>
              <a:t> </a:t>
            </a:r>
            <a:r>
              <a:rPr sz="1950" dirty="0">
                <a:latin typeface="Arial"/>
                <a:cs typeface="Arial"/>
              </a:rPr>
              <a:t>adipiscing</a:t>
            </a:r>
            <a:r>
              <a:rPr sz="1950" spc="65" dirty="0">
                <a:latin typeface="Arial"/>
                <a:cs typeface="Arial"/>
              </a:rPr>
              <a:t> </a:t>
            </a:r>
            <a:r>
              <a:rPr sz="1950" dirty="0">
                <a:latin typeface="Arial"/>
                <a:cs typeface="Arial"/>
              </a:rPr>
              <a:t>elit,</a:t>
            </a:r>
            <a:r>
              <a:rPr sz="1950" spc="65" dirty="0">
                <a:latin typeface="Arial"/>
                <a:cs typeface="Arial"/>
              </a:rPr>
              <a:t> </a:t>
            </a:r>
            <a:r>
              <a:rPr sz="1950" spc="-25" dirty="0">
                <a:latin typeface="Arial"/>
                <a:cs typeface="Arial"/>
              </a:rPr>
              <a:t>sed </a:t>
            </a:r>
            <a:r>
              <a:rPr sz="1950" dirty="0">
                <a:latin typeface="Arial"/>
                <a:cs typeface="Arial"/>
              </a:rPr>
              <a:t>diam</a:t>
            </a:r>
            <a:r>
              <a:rPr sz="1950" spc="55" dirty="0">
                <a:latin typeface="Arial"/>
                <a:cs typeface="Arial"/>
              </a:rPr>
              <a:t>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spc="-10" dirty="0">
                <a:latin typeface="Arial"/>
                <a:cs typeface="Arial"/>
              </a:rPr>
              <a:t>euismod </a:t>
            </a:r>
            <a:r>
              <a:rPr sz="1950" dirty="0">
                <a:latin typeface="Arial"/>
                <a:cs typeface="Arial"/>
              </a:rPr>
              <a:t>tincidunt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wisi</a:t>
            </a:r>
            <a:r>
              <a:rPr sz="1950" spc="45" dirty="0">
                <a:latin typeface="Arial"/>
                <a:cs typeface="Arial"/>
              </a:rPr>
              <a:t> </a:t>
            </a:r>
            <a:r>
              <a:rPr sz="1950" spc="-20" dirty="0">
                <a:latin typeface="Arial"/>
                <a:cs typeface="Arial"/>
              </a:rPr>
              <a:t>enim </a:t>
            </a:r>
            <a:r>
              <a:rPr sz="1950" dirty="0">
                <a:latin typeface="Arial"/>
                <a:cs typeface="Arial"/>
              </a:rPr>
              <a:t>ad</a:t>
            </a:r>
            <a:r>
              <a:rPr sz="1950" spc="45" dirty="0">
                <a:latin typeface="Arial"/>
                <a:cs typeface="Arial"/>
              </a:rPr>
              <a:t> </a:t>
            </a:r>
            <a:r>
              <a:rPr sz="1950" dirty="0">
                <a:latin typeface="Arial"/>
                <a:cs typeface="Arial"/>
              </a:rPr>
              <a:t>minim</a:t>
            </a:r>
            <a:r>
              <a:rPr sz="1950" spc="50"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spc="-10" dirty="0">
                <a:latin typeface="Arial"/>
                <a:cs typeface="Arial"/>
              </a:rPr>
              <a:t>nostrud </a:t>
            </a:r>
            <a:r>
              <a:rPr sz="1950" dirty="0">
                <a:latin typeface="Arial"/>
                <a:cs typeface="Arial"/>
              </a:rPr>
              <a:t>exerci</a:t>
            </a:r>
            <a:r>
              <a:rPr sz="1950" spc="55" dirty="0">
                <a:latin typeface="Arial"/>
                <a:cs typeface="Arial"/>
              </a:rPr>
              <a:t> </a:t>
            </a:r>
            <a:r>
              <a:rPr sz="1950" dirty="0">
                <a:latin typeface="Arial"/>
                <a:cs typeface="Arial"/>
              </a:rPr>
              <a:t>tation</a:t>
            </a:r>
            <a:r>
              <a:rPr sz="1950" spc="55" dirty="0">
                <a:latin typeface="Arial"/>
                <a:cs typeface="Arial"/>
              </a:rPr>
              <a:t> </a:t>
            </a:r>
            <a:r>
              <a:rPr sz="1950" dirty="0">
                <a:latin typeface="Arial"/>
                <a:cs typeface="Arial"/>
              </a:rPr>
              <a:t>ullamcorper</a:t>
            </a:r>
            <a:r>
              <a:rPr sz="1950" spc="55" dirty="0">
                <a:latin typeface="Arial"/>
                <a:cs typeface="Arial"/>
              </a:rPr>
              <a:t> </a:t>
            </a:r>
            <a:r>
              <a:rPr sz="1950" spc="-10" dirty="0">
                <a:latin typeface="Arial"/>
                <a:cs typeface="Arial"/>
              </a:rPr>
              <a:t>suscipit </a:t>
            </a:r>
            <a:r>
              <a:rPr sz="1950" dirty="0">
                <a:latin typeface="Arial"/>
                <a:cs typeface="Arial"/>
              </a:rPr>
              <a:t>lobortis</a:t>
            </a:r>
            <a:r>
              <a:rPr sz="1950" spc="30" dirty="0">
                <a:latin typeface="Arial"/>
                <a:cs typeface="Arial"/>
              </a:rPr>
              <a:t> </a:t>
            </a:r>
            <a:r>
              <a:rPr sz="1950" dirty="0">
                <a:latin typeface="Arial"/>
                <a:cs typeface="Arial"/>
              </a:rPr>
              <a:t>nisl</a:t>
            </a:r>
            <a:r>
              <a:rPr sz="1950" spc="35" dirty="0">
                <a:latin typeface="Arial"/>
                <a:cs typeface="Arial"/>
              </a:rPr>
              <a:t> </a:t>
            </a:r>
            <a:r>
              <a:rPr sz="1950" dirty="0">
                <a:latin typeface="Arial"/>
                <a:cs typeface="Arial"/>
              </a:rPr>
              <a:t>ut</a:t>
            </a:r>
            <a:r>
              <a:rPr sz="1950" spc="30" dirty="0">
                <a:latin typeface="Arial"/>
                <a:cs typeface="Arial"/>
              </a:rPr>
              <a:t> </a:t>
            </a:r>
            <a:r>
              <a:rPr sz="1950" dirty="0">
                <a:latin typeface="Arial"/>
                <a:cs typeface="Arial"/>
              </a:rPr>
              <a:t>aliquip</a:t>
            </a:r>
            <a:r>
              <a:rPr sz="1950" spc="35" dirty="0">
                <a:latin typeface="Arial"/>
                <a:cs typeface="Arial"/>
              </a:rPr>
              <a:t> </a:t>
            </a:r>
            <a:r>
              <a:rPr sz="1950" dirty="0">
                <a:latin typeface="Arial"/>
                <a:cs typeface="Arial"/>
              </a:rPr>
              <a:t>ex</a:t>
            </a:r>
            <a:r>
              <a:rPr sz="1950" spc="35" dirty="0">
                <a:latin typeface="Arial"/>
                <a:cs typeface="Arial"/>
              </a:rPr>
              <a:t> </a:t>
            </a:r>
            <a:r>
              <a:rPr sz="1950" spc="-25" dirty="0">
                <a:latin typeface="Arial"/>
                <a:cs typeface="Arial"/>
              </a:rPr>
              <a:t>ea </a:t>
            </a:r>
            <a:r>
              <a:rPr sz="1950" dirty="0">
                <a:latin typeface="Arial"/>
                <a:cs typeface="Arial"/>
              </a:rPr>
              <a:t>commodo</a:t>
            </a:r>
            <a:r>
              <a:rPr sz="1950" spc="65" dirty="0">
                <a:latin typeface="Arial"/>
                <a:cs typeface="Arial"/>
              </a:rPr>
              <a:t> </a:t>
            </a:r>
            <a:r>
              <a:rPr sz="1950" dirty="0">
                <a:latin typeface="Arial"/>
                <a:cs typeface="Arial"/>
              </a:rPr>
              <a:t>consequat.</a:t>
            </a:r>
            <a:r>
              <a:rPr sz="1950" spc="70" dirty="0">
                <a:latin typeface="Arial"/>
                <a:cs typeface="Arial"/>
              </a:rPr>
              <a:t> </a:t>
            </a:r>
            <a:r>
              <a:rPr sz="1950" dirty="0">
                <a:latin typeface="Arial"/>
                <a:cs typeface="Arial"/>
              </a:rPr>
              <a:t>Duis</a:t>
            </a:r>
            <a:r>
              <a:rPr sz="1950" spc="70" dirty="0">
                <a:latin typeface="Arial"/>
                <a:cs typeface="Arial"/>
              </a:rPr>
              <a:t> </a:t>
            </a:r>
            <a:r>
              <a:rPr sz="1950" spc="-10" dirty="0">
                <a:latin typeface="Arial"/>
                <a:cs typeface="Arial"/>
              </a:rPr>
              <a:t>autem </a:t>
            </a:r>
            <a:r>
              <a:rPr sz="1950" dirty="0">
                <a:latin typeface="Arial"/>
                <a:cs typeface="Arial"/>
              </a:rPr>
              <a:t>vel</a:t>
            </a:r>
            <a:r>
              <a:rPr sz="1950" spc="35" dirty="0">
                <a:latin typeface="Arial"/>
                <a:cs typeface="Arial"/>
              </a:rPr>
              <a:t> </a:t>
            </a:r>
            <a:r>
              <a:rPr sz="1950" dirty="0">
                <a:latin typeface="Arial"/>
                <a:cs typeface="Arial"/>
              </a:rPr>
              <a:t>eum</a:t>
            </a:r>
            <a:r>
              <a:rPr sz="1950" spc="35" dirty="0">
                <a:latin typeface="Arial"/>
                <a:cs typeface="Arial"/>
              </a:rPr>
              <a:t> </a:t>
            </a:r>
            <a:r>
              <a:rPr sz="1950" dirty="0">
                <a:latin typeface="Arial"/>
                <a:cs typeface="Arial"/>
              </a:rPr>
              <a:t>iriure</a:t>
            </a:r>
            <a:r>
              <a:rPr sz="1950" spc="35"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40" dirty="0">
                <a:latin typeface="Arial"/>
                <a:cs typeface="Arial"/>
              </a:rPr>
              <a:t> </a:t>
            </a:r>
            <a:r>
              <a:rPr sz="1950" dirty="0">
                <a:latin typeface="Arial"/>
                <a:cs typeface="Arial"/>
              </a:rPr>
              <a:t>hendrerit</a:t>
            </a:r>
            <a:r>
              <a:rPr sz="1950" spc="35" dirty="0">
                <a:latin typeface="Arial"/>
                <a:cs typeface="Arial"/>
              </a:rPr>
              <a:t> </a:t>
            </a:r>
            <a:r>
              <a:rPr sz="1950" spc="-25" dirty="0">
                <a:latin typeface="Arial"/>
                <a:cs typeface="Arial"/>
              </a:rPr>
              <a:t>in </a:t>
            </a:r>
            <a:r>
              <a:rPr sz="1950" dirty="0">
                <a:latin typeface="Arial"/>
                <a:cs typeface="Arial"/>
              </a:rPr>
              <a:t>vulputate</a:t>
            </a:r>
            <a:r>
              <a:rPr sz="1950" spc="35" dirty="0">
                <a:latin typeface="Arial"/>
                <a:cs typeface="Arial"/>
              </a:rPr>
              <a:t> </a:t>
            </a:r>
            <a:r>
              <a:rPr sz="1950" dirty="0">
                <a:latin typeface="Arial"/>
                <a:cs typeface="Arial"/>
              </a:rPr>
              <a:t>velit</a:t>
            </a:r>
            <a:r>
              <a:rPr sz="1950" spc="40" dirty="0">
                <a:latin typeface="Arial"/>
                <a:cs typeface="Arial"/>
              </a:rPr>
              <a:t> </a:t>
            </a:r>
            <a:r>
              <a:rPr sz="1950" dirty="0">
                <a:latin typeface="Arial"/>
                <a:cs typeface="Arial"/>
              </a:rPr>
              <a:t>esse</a:t>
            </a:r>
            <a:r>
              <a:rPr sz="1950" spc="40" dirty="0">
                <a:latin typeface="Arial"/>
                <a:cs typeface="Arial"/>
              </a:rPr>
              <a:t> </a:t>
            </a:r>
            <a:r>
              <a:rPr sz="1950" spc="-10" dirty="0">
                <a:latin typeface="Arial"/>
                <a:cs typeface="Arial"/>
              </a:rPr>
              <a:t>molestie </a:t>
            </a:r>
            <a:r>
              <a:rPr sz="1950" dirty="0">
                <a:latin typeface="Arial"/>
                <a:cs typeface="Arial"/>
              </a:rPr>
              <a:t>consequat,</a:t>
            </a:r>
            <a:r>
              <a:rPr sz="1950" spc="50" dirty="0">
                <a:latin typeface="Arial"/>
                <a:cs typeface="Arial"/>
              </a:rPr>
              <a:t> </a:t>
            </a:r>
            <a:r>
              <a:rPr sz="1950" dirty="0">
                <a:latin typeface="Arial"/>
                <a:cs typeface="Arial"/>
              </a:rPr>
              <a:t>vel</a:t>
            </a:r>
            <a:r>
              <a:rPr sz="1950" spc="50" dirty="0">
                <a:latin typeface="Arial"/>
                <a:cs typeface="Arial"/>
              </a:rPr>
              <a:t> </a:t>
            </a:r>
            <a:r>
              <a:rPr sz="1950" dirty="0">
                <a:latin typeface="Arial"/>
                <a:cs typeface="Arial"/>
              </a:rPr>
              <a:t>illum</a:t>
            </a:r>
            <a:r>
              <a:rPr sz="1950" spc="50" dirty="0">
                <a:latin typeface="Arial"/>
                <a:cs typeface="Arial"/>
              </a:rPr>
              <a:t> </a:t>
            </a:r>
            <a:r>
              <a:rPr sz="1950" dirty="0">
                <a:latin typeface="Arial"/>
                <a:cs typeface="Arial"/>
              </a:rPr>
              <a:t>dolore</a:t>
            </a:r>
            <a:r>
              <a:rPr sz="1950" spc="50" dirty="0">
                <a:latin typeface="Arial"/>
                <a:cs typeface="Arial"/>
              </a:rPr>
              <a:t> </a:t>
            </a:r>
            <a:r>
              <a:rPr sz="1950" spc="-25" dirty="0">
                <a:latin typeface="Arial"/>
                <a:cs typeface="Arial"/>
              </a:rPr>
              <a:t>eu </a:t>
            </a:r>
            <a:r>
              <a:rPr sz="1950" dirty="0">
                <a:latin typeface="Arial"/>
                <a:cs typeface="Arial"/>
              </a:rPr>
              <a:t>feugiat</a:t>
            </a:r>
            <a:r>
              <a:rPr sz="1950" spc="40" dirty="0">
                <a:latin typeface="Arial"/>
                <a:cs typeface="Arial"/>
              </a:rPr>
              <a:t> </a:t>
            </a:r>
            <a:r>
              <a:rPr sz="1950" dirty="0">
                <a:latin typeface="Arial"/>
                <a:cs typeface="Arial"/>
              </a:rPr>
              <a:t>nulla</a:t>
            </a:r>
            <a:r>
              <a:rPr sz="1950" spc="40" dirty="0">
                <a:latin typeface="Arial"/>
                <a:cs typeface="Arial"/>
              </a:rPr>
              <a:t> </a:t>
            </a:r>
            <a:r>
              <a:rPr sz="1950" dirty="0">
                <a:latin typeface="Arial"/>
                <a:cs typeface="Arial"/>
              </a:rPr>
              <a:t>facilisis</a:t>
            </a:r>
            <a:r>
              <a:rPr sz="1950" spc="45" dirty="0">
                <a:latin typeface="Arial"/>
                <a:cs typeface="Arial"/>
              </a:rPr>
              <a:t> </a:t>
            </a:r>
            <a:r>
              <a:rPr sz="1950" dirty="0">
                <a:latin typeface="Arial"/>
                <a:cs typeface="Arial"/>
              </a:rPr>
              <a:t>at</a:t>
            </a:r>
            <a:r>
              <a:rPr sz="1950" spc="40" dirty="0">
                <a:latin typeface="Arial"/>
                <a:cs typeface="Arial"/>
              </a:rPr>
              <a:t> </a:t>
            </a:r>
            <a:r>
              <a:rPr sz="1950" dirty="0">
                <a:latin typeface="Arial"/>
                <a:cs typeface="Arial"/>
              </a:rPr>
              <a:t>vero</a:t>
            </a:r>
            <a:r>
              <a:rPr sz="1950" spc="40" dirty="0">
                <a:latin typeface="Arial"/>
                <a:cs typeface="Arial"/>
              </a:rPr>
              <a:t> </a:t>
            </a:r>
            <a:r>
              <a:rPr sz="1950" dirty="0">
                <a:latin typeface="Arial"/>
                <a:cs typeface="Arial"/>
              </a:rPr>
              <a:t>eros</a:t>
            </a:r>
            <a:r>
              <a:rPr sz="1950" spc="45" dirty="0">
                <a:latin typeface="Arial"/>
                <a:cs typeface="Arial"/>
              </a:rPr>
              <a:t> </a:t>
            </a:r>
            <a:r>
              <a:rPr sz="1950" spc="-25" dirty="0">
                <a:latin typeface="Arial"/>
                <a:cs typeface="Arial"/>
              </a:rPr>
              <a:t>et </a:t>
            </a:r>
            <a:r>
              <a:rPr sz="1950" dirty="0">
                <a:latin typeface="Arial"/>
                <a:cs typeface="Arial"/>
              </a:rPr>
              <a:t>accumsan</a:t>
            </a:r>
            <a:r>
              <a:rPr sz="1950" spc="30" dirty="0">
                <a:latin typeface="Arial"/>
                <a:cs typeface="Arial"/>
              </a:rPr>
              <a:t> </a:t>
            </a:r>
            <a:r>
              <a:rPr sz="1950" dirty="0">
                <a:latin typeface="Arial"/>
                <a:cs typeface="Arial"/>
              </a:rPr>
              <a:t>et</a:t>
            </a:r>
            <a:r>
              <a:rPr sz="1950" spc="35" dirty="0">
                <a:latin typeface="Arial"/>
                <a:cs typeface="Arial"/>
              </a:rPr>
              <a:t> </a:t>
            </a:r>
            <a:r>
              <a:rPr sz="1950" dirty="0">
                <a:latin typeface="Arial"/>
                <a:cs typeface="Arial"/>
              </a:rPr>
              <a:t>iusto</a:t>
            </a:r>
            <a:r>
              <a:rPr sz="1950" spc="35" dirty="0">
                <a:latin typeface="Arial"/>
                <a:cs typeface="Arial"/>
              </a:rPr>
              <a:t> </a:t>
            </a:r>
            <a:r>
              <a:rPr sz="1950" dirty="0">
                <a:latin typeface="Arial"/>
                <a:cs typeface="Arial"/>
              </a:rPr>
              <a:t>odio</a:t>
            </a:r>
            <a:r>
              <a:rPr sz="1950" spc="30" dirty="0">
                <a:latin typeface="Arial"/>
                <a:cs typeface="Arial"/>
              </a:rPr>
              <a:t> </a:t>
            </a:r>
            <a:r>
              <a:rPr sz="1950" spc="-10" dirty="0">
                <a:latin typeface="Arial"/>
                <a:cs typeface="Arial"/>
              </a:rPr>
              <a:t>dignissim </a:t>
            </a:r>
            <a:r>
              <a:rPr sz="1950" dirty="0">
                <a:latin typeface="Arial"/>
                <a:cs typeface="Arial"/>
              </a:rPr>
              <a:t>qui</a:t>
            </a:r>
            <a:r>
              <a:rPr sz="1950" spc="60" dirty="0">
                <a:latin typeface="Arial"/>
                <a:cs typeface="Arial"/>
              </a:rPr>
              <a:t> </a:t>
            </a:r>
            <a:r>
              <a:rPr sz="1950" dirty="0">
                <a:latin typeface="Arial"/>
                <a:cs typeface="Arial"/>
              </a:rPr>
              <a:t>blandit</a:t>
            </a:r>
            <a:r>
              <a:rPr sz="1950" spc="60" dirty="0">
                <a:latin typeface="Arial"/>
                <a:cs typeface="Arial"/>
              </a:rPr>
              <a:t> </a:t>
            </a:r>
            <a:r>
              <a:rPr sz="1950" dirty="0">
                <a:latin typeface="Arial"/>
                <a:cs typeface="Arial"/>
              </a:rPr>
              <a:t>praesent</a:t>
            </a:r>
            <a:r>
              <a:rPr sz="1950" spc="60" dirty="0">
                <a:latin typeface="Arial"/>
                <a:cs typeface="Arial"/>
              </a:rPr>
              <a:t> </a:t>
            </a:r>
            <a:r>
              <a:rPr sz="1950" dirty="0">
                <a:latin typeface="Arial"/>
                <a:cs typeface="Arial"/>
              </a:rPr>
              <a:t>luptatum</a:t>
            </a:r>
            <a:r>
              <a:rPr sz="1950" spc="60" dirty="0">
                <a:latin typeface="Arial"/>
                <a:cs typeface="Arial"/>
              </a:rPr>
              <a:t> </a:t>
            </a:r>
            <a:r>
              <a:rPr sz="1950" spc="-10" dirty="0">
                <a:latin typeface="Arial"/>
                <a:cs typeface="Arial"/>
              </a:rPr>
              <a:t>zzril </a:t>
            </a:r>
            <a:r>
              <a:rPr sz="1950" dirty="0">
                <a:latin typeface="Arial"/>
                <a:cs typeface="Arial"/>
              </a:rPr>
              <a:t>delenit</a:t>
            </a:r>
            <a:r>
              <a:rPr sz="1950" spc="35" dirty="0">
                <a:latin typeface="Arial"/>
                <a:cs typeface="Arial"/>
              </a:rPr>
              <a:t> </a:t>
            </a:r>
            <a:r>
              <a:rPr sz="1950" dirty="0">
                <a:latin typeface="Arial"/>
                <a:cs typeface="Arial"/>
              </a:rPr>
              <a:t>augue</a:t>
            </a:r>
            <a:r>
              <a:rPr sz="1950" spc="40" dirty="0">
                <a:latin typeface="Arial"/>
                <a:cs typeface="Arial"/>
              </a:rPr>
              <a:t> </a:t>
            </a:r>
            <a:r>
              <a:rPr sz="1950" dirty="0">
                <a:latin typeface="Arial"/>
                <a:cs typeface="Arial"/>
              </a:rPr>
              <a:t>duis</a:t>
            </a:r>
            <a:r>
              <a:rPr sz="1950" spc="40" dirty="0">
                <a:latin typeface="Arial"/>
                <a:cs typeface="Arial"/>
              </a:rPr>
              <a:t> </a:t>
            </a:r>
            <a:r>
              <a:rPr sz="1950" dirty="0">
                <a:latin typeface="Arial"/>
                <a:cs typeface="Arial"/>
              </a:rPr>
              <a:t>dolore</a:t>
            </a:r>
            <a:r>
              <a:rPr sz="1950" spc="35" dirty="0">
                <a:latin typeface="Arial"/>
                <a:cs typeface="Arial"/>
              </a:rPr>
              <a:t> </a:t>
            </a:r>
            <a:r>
              <a:rPr sz="1950" dirty="0">
                <a:latin typeface="Arial"/>
                <a:cs typeface="Arial"/>
              </a:rPr>
              <a:t>te</a:t>
            </a:r>
            <a:r>
              <a:rPr sz="1950" spc="40" dirty="0">
                <a:latin typeface="Arial"/>
                <a:cs typeface="Arial"/>
              </a:rPr>
              <a:t> </a:t>
            </a:r>
            <a:r>
              <a:rPr sz="1950" spc="-10" dirty="0">
                <a:latin typeface="Arial"/>
                <a:cs typeface="Arial"/>
              </a:rPr>
              <a:t>feugait </a:t>
            </a:r>
            <a:r>
              <a:rPr sz="1950" dirty="0">
                <a:latin typeface="Arial"/>
                <a:cs typeface="Arial"/>
              </a:rPr>
              <a:t>nulla</a:t>
            </a:r>
            <a:r>
              <a:rPr sz="1950" spc="25" dirty="0">
                <a:latin typeface="Arial"/>
                <a:cs typeface="Arial"/>
              </a:rPr>
              <a:t> </a:t>
            </a:r>
            <a:r>
              <a:rPr sz="1950" spc="-10" dirty="0">
                <a:latin typeface="Arial"/>
                <a:cs typeface="Arial"/>
              </a:rPr>
              <a:t>facilisi.</a:t>
            </a:r>
            <a:endParaRPr sz="1950">
              <a:latin typeface="Arial"/>
              <a:cs typeface="Arial"/>
            </a:endParaRPr>
          </a:p>
          <a:p>
            <a:pPr marL="12700">
              <a:lnSpc>
                <a:spcPct val="100000"/>
              </a:lnSpc>
              <a:spcBef>
                <a:spcPts val="35"/>
              </a:spcBef>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45" dirty="0">
                <a:latin typeface="Arial"/>
                <a:cs typeface="Arial"/>
              </a:rPr>
              <a:t> </a:t>
            </a:r>
            <a:r>
              <a:rPr sz="1950" spc="-20" dirty="0">
                <a:latin typeface="Arial"/>
                <a:cs typeface="Arial"/>
              </a:rPr>
              <a:t>cons</a:t>
            </a:r>
            <a:endParaRPr sz="1950">
              <a:latin typeface="Arial"/>
              <a:cs typeface="Arial"/>
            </a:endParaRPr>
          </a:p>
        </p:txBody>
      </p:sp>
      <p:sp>
        <p:nvSpPr>
          <p:cNvPr id="6" name="object 6">
            <a:extLst>
              <a:ext uri="{FF2B5EF4-FFF2-40B4-BE49-F238E27FC236}">
                <a16:creationId xmlns:a16="http://schemas.microsoft.com/office/drawing/2014/main" id="{E28B44AA-D9A6-7A82-F515-CDDC78CA8994}"/>
              </a:ext>
            </a:extLst>
          </p:cNvPr>
          <p:cNvSpPr txBox="1"/>
          <p:nvPr/>
        </p:nvSpPr>
        <p:spPr>
          <a:xfrm>
            <a:off x="14158827" y="4762302"/>
            <a:ext cx="3853179" cy="5454015"/>
          </a:xfrm>
          <a:prstGeom prst="rect">
            <a:avLst/>
          </a:prstGeom>
        </p:spPr>
        <p:txBody>
          <a:bodyPr vert="horz" wrap="square" lIns="0" tIns="11430" rIns="0" bIns="0" rtlCol="0">
            <a:spAutoFit/>
          </a:bodyPr>
          <a:lstStyle/>
          <a:p>
            <a:pPr marL="12700" marR="33655">
              <a:lnSpc>
                <a:spcPct val="101499"/>
              </a:lnSpc>
              <a:spcBef>
                <a:spcPts val="90"/>
              </a:spcBef>
            </a:pPr>
            <a:r>
              <a:rPr sz="1950" dirty="0">
                <a:latin typeface="Arial"/>
                <a:cs typeface="Arial"/>
              </a:rPr>
              <a:t>ectetuer</a:t>
            </a:r>
            <a:r>
              <a:rPr sz="1950" spc="45" dirty="0">
                <a:latin typeface="Arial"/>
                <a:cs typeface="Arial"/>
              </a:rPr>
              <a:t> </a:t>
            </a:r>
            <a:r>
              <a:rPr sz="1950" dirty="0">
                <a:latin typeface="Arial"/>
                <a:cs typeface="Arial"/>
              </a:rPr>
              <a:t>adipiscing</a:t>
            </a:r>
            <a:r>
              <a:rPr sz="1950" spc="45" dirty="0">
                <a:latin typeface="Arial"/>
                <a:cs typeface="Arial"/>
              </a:rPr>
              <a:t> </a:t>
            </a:r>
            <a:r>
              <a:rPr sz="1950" dirty="0">
                <a:latin typeface="Arial"/>
                <a:cs typeface="Arial"/>
              </a:rPr>
              <a:t>elit,</a:t>
            </a:r>
            <a:r>
              <a:rPr sz="1950" spc="45" dirty="0">
                <a:latin typeface="Arial"/>
                <a:cs typeface="Arial"/>
              </a:rPr>
              <a:t> </a:t>
            </a:r>
            <a:r>
              <a:rPr sz="1950" dirty="0">
                <a:latin typeface="Arial"/>
                <a:cs typeface="Arial"/>
              </a:rPr>
              <a:t>sed</a:t>
            </a:r>
            <a:r>
              <a:rPr sz="1950" spc="45" dirty="0">
                <a:latin typeface="Arial"/>
                <a:cs typeface="Arial"/>
              </a:rPr>
              <a:t> </a:t>
            </a:r>
            <a:r>
              <a:rPr sz="1950" spc="-20" dirty="0">
                <a:latin typeface="Arial"/>
                <a:cs typeface="Arial"/>
              </a:rPr>
              <a:t>diam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dirty="0">
                <a:latin typeface="Arial"/>
                <a:cs typeface="Arial"/>
              </a:rPr>
              <a:t>euismod</a:t>
            </a:r>
            <a:r>
              <a:rPr sz="1950" spc="55" dirty="0">
                <a:latin typeface="Arial"/>
                <a:cs typeface="Arial"/>
              </a:rPr>
              <a:t> </a:t>
            </a:r>
            <a:r>
              <a:rPr sz="1950" spc="-10" dirty="0">
                <a:latin typeface="Arial"/>
                <a:cs typeface="Arial"/>
              </a:rPr>
              <a:t>tincidunt </a:t>
            </a:r>
            <a:r>
              <a:rPr sz="1950" dirty="0">
                <a:latin typeface="Arial"/>
                <a:cs typeface="Arial"/>
              </a:rPr>
              <a:t>ut</a:t>
            </a:r>
            <a:r>
              <a:rPr sz="1950" spc="40" dirty="0">
                <a:latin typeface="Arial"/>
                <a:cs typeface="Arial"/>
              </a:rPr>
              <a:t> </a:t>
            </a:r>
            <a:r>
              <a:rPr sz="1950" dirty="0">
                <a:latin typeface="Arial"/>
                <a:cs typeface="Arial"/>
              </a:rPr>
              <a:t>laoreet</a:t>
            </a:r>
            <a:r>
              <a:rPr sz="1950" spc="40" dirty="0">
                <a:latin typeface="Arial"/>
                <a:cs typeface="Arial"/>
              </a:rPr>
              <a:t> </a:t>
            </a:r>
            <a:r>
              <a:rPr sz="1950" dirty="0">
                <a:latin typeface="Arial"/>
                <a:cs typeface="Arial"/>
              </a:rPr>
              <a:t>dolore</a:t>
            </a:r>
            <a:r>
              <a:rPr sz="1950" spc="40" dirty="0">
                <a:latin typeface="Arial"/>
                <a:cs typeface="Arial"/>
              </a:rPr>
              <a:t> </a:t>
            </a:r>
            <a:r>
              <a:rPr sz="1950" dirty="0">
                <a:latin typeface="Arial"/>
                <a:cs typeface="Arial"/>
              </a:rPr>
              <a:t>magna</a:t>
            </a:r>
            <a:r>
              <a:rPr sz="1950" spc="45" dirty="0">
                <a:latin typeface="Arial"/>
                <a:cs typeface="Arial"/>
              </a:rPr>
              <a:t> </a:t>
            </a:r>
            <a:r>
              <a:rPr sz="1950" spc="-10" dirty="0">
                <a:latin typeface="Arial"/>
                <a:cs typeface="Arial"/>
              </a:rPr>
              <a:t>aliquam </a:t>
            </a:r>
            <a:r>
              <a:rPr sz="1950" dirty="0">
                <a:latin typeface="Arial"/>
                <a:cs typeface="Arial"/>
              </a:rPr>
              <a:t>erat</a:t>
            </a:r>
            <a:r>
              <a:rPr sz="1950" spc="40" dirty="0">
                <a:latin typeface="Arial"/>
                <a:cs typeface="Arial"/>
              </a:rPr>
              <a:t> </a:t>
            </a:r>
            <a:r>
              <a:rPr sz="1950" dirty="0">
                <a:latin typeface="Arial"/>
                <a:cs typeface="Arial"/>
              </a:rPr>
              <a:t>volutpat.</a:t>
            </a:r>
            <a:r>
              <a:rPr sz="1950" spc="4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40" dirty="0">
                <a:latin typeface="Arial"/>
                <a:cs typeface="Arial"/>
              </a:rPr>
              <a:t> </a:t>
            </a:r>
            <a:r>
              <a:rPr sz="1950" dirty="0">
                <a:latin typeface="Arial"/>
                <a:cs typeface="Arial"/>
              </a:rPr>
              <a:t>enim</a:t>
            </a:r>
            <a:r>
              <a:rPr sz="1950" spc="45" dirty="0">
                <a:latin typeface="Arial"/>
                <a:cs typeface="Arial"/>
              </a:rPr>
              <a:t> </a:t>
            </a:r>
            <a:r>
              <a:rPr sz="1950" spc="-25" dirty="0">
                <a:latin typeface="Arial"/>
                <a:cs typeface="Arial"/>
              </a:rPr>
              <a:t>ad </a:t>
            </a:r>
            <a:r>
              <a:rPr sz="1950" dirty="0">
                <a:latin typeface="Arial"/>
                <a:cs typeface="Arial"/>
              </a:rPr>
              <a:t>minim</a:t>
            </a:r>
            <a:r>
              <a:rPr sz="1950" spc="50" dirty="0">
                <a:latin typeface="Arial"/>
                <a:cs typeface="Arial"/>
              </a:rPr>
              <a:t> </a:t>
            </a:r>
            <a:r>
              <a:rPr sz="1950" dirty="0">
                <a:latin typeface="Arial"/>
                <a:cs typeface="Arial"/>
              </a:rPr>
              <a:t>veniam,</a:t>
            </a:r>
            <a:r>
              <a:rPr sz="1950" spc="55" dirty="0">
                <a:latin typeface="Arial"/>
                <a:cs typeface="Arial"/>
              </a:rPr>
              <a:t> </a:t>
            </a:r>
            <a:r>
              <a:rPr sz="1950" dirty="0">
                <a:latin typeface="Arial"/>
                <a:cs typeface="Arial"/>
              </a:rPr>
              <a:t>quis</a:t>
            </a:r>
            <a:r>
              <a:rPr sz="1950" spc="50" dirty="0">
                <a:latin typeface="Arial"/>
                <a:cs typeface="Arial"/>
              </a:rPr>
              <a:t> </a:t>
            </a:r>
            <a:r>
              <a:rPr sz="1950" dirty="0">
                <a:latin typeface="Arial"/>
                <a:cs typeface="Arial"/>
              </a:rPr>
              <a:t>nostrud</a:t>
            </a:r>
            <a:r>
              <a:rPr sz="1950" spc="55" dirty="0">
                <a:latin typeface="Arial"/>
                <a:cs typeface="Arial"/>
              </a:rPr>
              <a:t> </a:t>
            </a:r>
            <a:r>
              <a:rPr sz="1950" spc="-10" dirty="0">
                <a:latin typeface="Arial"/>
                <a:cs typeface="Arial"/>
              </a:rPr>
              <a:t>exerci </a:t>
            </a:r>
            <a:r>
              <a:rPr sz="1950" dirty="0">
                <a:latin typeface="Arial"/>
                <a:cs typeface="Arial"/>
              </a:rPr>
              <a:t>tation</a:t>
            </a:r>
            <a:r>
              <a:rPr sz="1950" spc="65" dirty="0">
                <a:latin typeface="Arial"/>
                <a:cs typeface="Arial"/>
              </a:rPr>
              <a:t> </a:t>
            </a:r>
            <a:r>
              <a:rPr sz="1950" dirty="0">
                <a:latin typeface="Arial"/>
                <a:cs typeface="Arial"/>
              </a:rPr>
              <a:t>ullamcorper</a:t>
            </a:r>
            <a:r>
              <a:rPr sz="1950" spc="70" dirty="0">
                <a:latin typeface="Arial"/>
                <a:cs typeface="Arial"/>
              </a:rPr>
              <a:t> </a:t>
            </a:r>
            <a:r>
              <a:rPr sz="1950" dirty="0">
                <a:latin typeface="Arial"/>
                <a:cs typeface="Arial"/>
              </a:rPr>
              <a:t>suscipit</a:t>
            </a:r>
            <a:r>
              <a:rPr sz="1950" spc="70" dirty="0">
                <a:latin typeface="Arial"/>
                <a:cs typeface="Arial"/>
              </a:rPr>
              <a:t> </a:t>
            </a:r>
            <a:r>
              <a:rPr sz="1950" spc="-10" dirty="0">
                <a:latin typeface="Arial"/>
                <a:cs typeface="Arial"/>
              </a:rPr>
              <a:t>lobortis </a:t>
            </a:r>
            <a:r>
              <a:rPr sz="1950" dirty="0">
                <a:latin typeface="Arial"/>
                <a:cs typeface="Arial"/>
              </a:rPr>
              <a:t>nisl</a:t>
            </a:r>
            <a:r>
              <a:rPr sz="1950" spc="20" dirty="0">
                <a:latin typeface="Arial"/>
                <a:cs typeface="Arial"/>
              </a:rPr>
              <a:t> </a:t>
            </a:r>
            <a:r>
              <a:rPr sz="1950" dirty="0">
                <a:latin typeface="Arial"/>
                <a:cs typeface="Arial"/>
              </a:rPr>
              <a:t>ut</a:t>
            </a:r>
            <a:r>
              <a:rPr sz="1950" spc="25" dirty="0">
                <a:latin typeface="Arial"/>
                <a:cs typeface="Arial"/>
              </a:rPr>
              <a:t> </a:t>
            </a:r>
            <a:r>
              <a:rPr sz="1950" dirty="0">
                <a:latin typeface="Arial"/>
                <a:cs typeface="Arial"/>
              </a:rPr>
              <a:t>aliquip</a:t>
            </a:r>
            <a:r>
              <a:rPr sz="1950" spc="25" dirty="0">
                <a:latin typeface="Arial"/>
                <a:cs typeface="Arial"/>
              </a:rPr>
              <a:t> </a:t>
            </a:r>
            <a:r>
              <a:rPr sz="1950" dirty="0">
                <a:latin typeface="Arial"/>
                <a:cs typeface="Arial"/>
              </a:rPr>
              <a:t>ex</a:t>
            </a:r>
            <a:r>
              <a:rPr sz="1950" spc="25" dirty="0">
                <a:latin typeface="Arial"/>
                <a:cs typeface="Arial"/>
              </a:rPr>
              <a:t> </a:t>
            </a:r>
            <a:r>
              <a:rPr sz="1950" dirty="0">
                <a:latin typeface="Arial"/>
                <a:cs typeface="Arial"/>
              </a:rPr>
              <a:t>ea</a:t>
            </a:r>
            <a:r>
              <a:rPr sz="1950" spc="20" dirty="0">
                <a:latin typeface="Arial"/>
                <a:cs typeface="Arial"/>
              </a:rPr>
              <a:t> </a:t>
            </a:r>
            <a:r>
              <a:rPr sz="1950" spc="-10" dirty="0">
                <a:latin typeface="Arial"/>
                <a:cs typeface="Arial"/>
              </a:rPr>
              <a:t>commodo consequat.</a:t>
            </a:r>
            <a:endParaRPr sz="1950">
              <a:latin typeface="Arial"/>
              <a:cs typeface="Arial"/>
            </a:endParaRPr>
          </a:p>
          <a:p>
            <a:pPr marL="12700" marR="5080">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sit</a:t>
            </a:r>
            <a:r>
              <a:rPr sz="1950" spc="50" dirty="0">
                <a:latin typeface="Arial"/>
                <a:cs typeface="Arial"/>
              </a:rPr>
              <a:t> </a:t>
            </a:r>
            <a:r>
              <a:rPr sz="1950" spc="-10" dirty="0">
                <a:latin typeface="Arial"/>
                <a:cs typeface="Arial"/>
              </a:rPr>
              <a:t>amet, </a:t>
            </a:r>
            <a:r>
              <a:rPr sz="1950" dirty="0">
                <a:latin typeface="Arial"/>
                <a:cs typeface="Arial"/>
              </a:rPr>
              <a:t>consectetuer</a:t>
            </a:r>
            <a:r>
              <a:rPr sz="1950" spc="65" dirty="0">
                <a:latin typeface="Arial"/>
                <a:cs typeface="Arial"/>
              </a:rPr>
              <a:t> </a:t>
            </a:r>
            <a:r>
              <a:rPr sz="1950" dirty="0">
                <a:latin typeface="Arial"/>
                <a:cs typeface="Arial"/>
              </a:rPr>
              <a:t>adipiscing</a:t>
            </a:r>
            <a:r>
              <a:rPr sz="1950" spc="65" dirty="0">
                <a:latin typeface="Arial"/>
                <a:cs typeface="Arial"/>
              </a:rPr>
              <a:t> </a:t>
            </a:r>
            <a:r>
              <a:rPr sz="1950" dirty="0">
                <a:latin typeface="Arial"/>
                <a:cs typeface="Arial"/>
              </a:rPr>
              <a:t>elit,</a:t>
            </a:r>
            <a:r>
              <a:rPr sz="1950" spc="65" dirty="0">
                <a:latin typeface="Arial"/>
                <a:cs typeface="Arial"/>
              </a:rPr>
              <a:t> </a:t>
            </a:r>
            <a:r>
              <a:rPr sz="1950" spc="-25" dirty="0">
                <a:latin typeface="Arial"/>
                <a:cs typeface="Arial"/>
              </a:rPr>
              <a:t>sed </a:t>
            </a:r>
            <a:r>
              <a:rPr sz="1950" dirty="0">
                <a:latin typeface="Arial"/>
                <a:cs typeface="Arial"/>
              </a:rPr>
              <a:t>diam</a:t>
            </a:r>
            <a:r>
              <a:rPr sz="1950" spc="55" dirty="0">
                <a:latin typeface="Arial"/>
                <a:cs typeface="Arial"/>
              </a:rPr>
              <a:t>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spc="-10" dirty="0">
                <a:latin typeface="Arial"/>
                <a:cs typeface="Arial"/>
              </a:rPr>
              <a:t>euismod </a:t>
            </a:r>
            <a:r>
              <a:rPr sz="1950" dirty="0">
                <a:latin typeface="Arial"/>
                <a:cs typeface="Arial"/>
              </a:rPr>
              <a:t>tincidunt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wisi</a:t>
            </a:r>
            <a:r>
              <a:rPr sz="1950" spc="45" dirty="0">
                <a:latin typeface="Arial"/>
                <a:cs typeface="Arial"/>
              </a:rPr>
              <a:t> </a:t>
            </a:r>
            <a:r>
              <a:rPr sz="1950" spc="-20" dirty="0">
                <a:latin typeface="Arial"/>
                <a:cs typeface="Arial"/>
              </a:rPr>
              <a:t>enim </a:t>
            </a:r>
            <a:r>
              <a:rPr sz="1950" dirty="0">
                <a:latin typeface="Arial"/>
                <a:cs typeface="Arial"/>
              </a:rPr>
              <a:t>ad</a:t>
            </a:r>
            <a:r>
              <a:rPr sz="1950" spc="45" dirty="0">
                <a:latin typeface="Arial"/>
                <a:cs typeface="Arial"/>
              </a:rPr>
              <a:t> </a:t>
            </a:r>
            <a:r>
              <a:rPr sz="1950" dirty="0">
                <a:latin typeface="Arial"/>
                <a:cs typeface="Arial"/>
              </a:rPr>
              <a:t>minim</a:t>
            </a:r>
            <a:r>
              <a:rPr sz="1950" spc="50"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spc="-10" dirty="0">
                <a:latin typeface="Arial"/>
                <a:cs typeface="Arial"/>
              </a:rPr>
              <a:t>nostrud </a:t>
            </a:r>
            <a:r>
              <a:rPr sz="1950" dirty="0">
                <a:latin typeface="Arial"/>
                <a:cs typeface="Arial"/>
              </a:rPr>
              <a:t>exerci</a:t>
            </a:r>
            <a:r>
              <a:rPr sz="1950" spc="55" dirty="0">
                <a:latin typeface="Arial"/>
                <a:cs typeface="Arial"/>
              </a:rPr>
              <a:t> </a:t>
            </a:r>
            <a:r>
              <a:rPr sz="1950" dirty="0">
                <a:latin typeface="Arial"/>
                <a:cs typeface="Arial"/>
              </a:rPr>
              <a:t>tation</a:t>
            </a:r>
            <a:r>
              <a:rPr sz="1950" spc="55" dirty="0">
                <a:latin typeface="Arial"/>
                <a:cs typeface="Arial"/>
              </a:rPr>
              <a:t> </a:t>
            </a:r>
            <a:r>
              <a:rPr sz="1950" dirty="0">
                <a:latin typeface="Arial"/>
                <a:cs typeface="Arial"/>
              </a:rPr>
              <a:t>ullamcorper</a:t>
            </a:r>
            <a:r>
              <a:rPr sz="1950" spc="55" dirty="0">
                <a:latin typeface="Arial"/>
                <a:cs typeface="Arial"/>
              </a:rPr>
              <a:t> </a:t>
            </a:r>
            <a:r>
              <a:rPr sz="1950" spc="-10" dirty="0">
                <a:latin typeface="Arial"/>
                <a:cs typeface="Arial"/>
              </a:rPr>
              <a:t>suscipit </a:t>
            </a:r>
            <a:r>
              <a:rPr sz="1950" dirty="0">
                <a:latin typeface="Arial"/>
                <a:cs typeface="Arial"/>
              </a:rPr>
              <a:t>lobortis</a:t>
            </a:r>
            <a:r>
              <a:rPr sz="1950" spc="30" dirty="0">
                <a:latin typeface="Arial"/>
                <a:cs typeface="Arial"/>
              </a:rPr>
              <a:t> </a:t>
            </a:r>
            <a:r>
              <a:rPr sz="1950" dirty="0">
                <a:latin typeface="Arial"/>
                <a:cs typeface="Arial"/>
              </a:rPr>
              <a:t>nisl</a:t>
            </a:r>
            <a:r>
              <a:rPr sz="1950" spc="35" dirty="0">
                <a:latin typeface="Arial"/>
                <a:cs typeface="Arial"/>
              </a:rPr>
              <a:t> </a:t>
            </a:r>
            <a:r>
              <a:rPr sz="1950" dirty="0">
                <a:latin typeface="Arial"/>
                <a:cs typeface="Arial"/>
              </a:rPr>
              <a:t>ut</a:t>
            </a:r>
            <a:r>
              <a:rPr sz="1950" spc="30" dirty="0">
                <a:latin typeface="Arial"/>
                <a:cs typeface="Arial"/>
              </a:rPr>
              <a:t> </a:t>
            </a:r>
            <a:r>
              <a:rPr sz="1950" dirty="0">
                <a:latin typeface="Arial"/>
                <a:cs typeface="Arial"/>
              </a:rPr>
              <a:t>aliquip</a:t>
            </a:r>
            <a:r>
              <a:rPr sz="1950" spc="35" dirty="0">
                <a:latin typeface="Arial"/>
                <a:cs typeface="Arial"/>
              </a:rPr>
              <a:t> </a:t>
            </a:r>
            <a:r>
              <a:rPr sz="1950" dirty="0">
                <a:latin typeface="Arial"/>
                <a:cs typeface="Arial"/>
              </a:rPr>
              <a:t>ex</a:t>
            </a:r>
            <a:r>
              <a:rPr sz="1950" spc="35" dirty="0">
                <a:latin typeface="Arial"/>
                <a:cs typeface="Arial"/>
              </a:rPr>
              <a:t> </a:t>
            </a:r>
            <a:r>
              <a:rPr sz="1950" spc="-25" dirty="0">
                <a:latin typeface="Arial"/>
                <a:cs typeface="Arial"/>
              </a:rPr>
              <a:t>ea </a:t>
            </a:r>
            <a:r>
              <a:rPr sz="1950" dirty="0">
                <a:latin typeface="Arial"/>
                <a:cs typeface="Arial"/>
              </a:rPr>
              <a:t>commodo</a:t>
            </a:r>
            <a:r>
              <a:rPr sz="1950" spc="65" dirty="0">
                <a:latin typeface="Arial"/>
                <a:cs typeface="Arial"/>
              </a:rPr>
              <a:t> </a:t>
            </a:r>
            <a:r>
              <a:rPr sz="1950" dirty="0">
                <a:latin typeface="Arial"/>
                <a:cs typeface="Arial"/>
              </a:rPr>
              <a:t>consequat.</a:t>
            </a:r>
            <a:r>
              <a:rPr sz="1950" spc="70" dirty="0">
                <a:latin typeface="Arial"/>
                <a:cs typeface="Arial"/>
              </a:rPr>
              <a:t> </a:t>
            </a:r>
            <a:r>
              <a:rPr sz="1950" dirty="0">
                <a:latin typeface="Arial"/>
                <a:cs typeface="Arial"/>
              </a:rPr>
              <a:t>Duis</a:t>
            </a:r>
            <a:r>
              <a:rPr sz="1950" spc="70" dirty="0">
                <a:latin typeface="Arial"/>
                <a:cs typeface="Arial"/>
              </a:rPr>
              <a:t> </a:t>
            </a:r>
            <a:r>
              <a:rPr sz="1950" spc="-10" dirty="0">
                <a:latin typeface="Arial"/>
                <a:cs typeface="Arial"/>
              </a:rPr>
              <a:t>autem </a:t>
            </a:r>
            <a:r>
              <a:rPr sz="1950" dirty="0">
                <a:latin typeface="Arial"/>
                <a:cs typeface="Arial"/>
              </a:rPr>
              <a:t>vel</a:t>
            </a:r>
            <a:r>
              <a:rPr sz="1950" spc="35" dirty="0">
                <a:latin typeface="Arial"/>
                <a:cs typeface="Arial"/>
              </a:rPr>
              <a:t> </a:t>
            </a:r>
            <a:r>
              <a:rPr sz="1950" dirty="0">
                <a:latin typeface="Arial"/>
                <a:cs typeface="Arial"/>
              </a:rPr>
              <a:t>eum</a:t>
            </a:r>
            <a:r>
              <a:rPr sz="1950" spc="35" dirty="0">
                <a:latin typeface="Arial"/>
                <a:cs typeface="Arial"/>
              </a:rPr>
              <a:t> </a:t>
            </a:r>
            <a:r>
              <a:rPr sz="1950" dirty="0">
                <a:latin typeface="Arial"/>
                <a:cs typeface="Arial"/>
              </a:rPr>
              <a:t>iriure</a:t>
            </a:r>
            <a:r>
              <a:rPr sz="1950" spc="35"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40" dirty="0">
                <a:latin typeface="Arial"/>
                <a:cs typeface="Arial"/>
              </a:rPr>
              <a:t> </a:t>
            </a:r>
            <a:r>
              <a:rPr sz="1950" dirty="0">
                <a:latin typeface="Arial"/>
                <a:cs typeface="Arial"/>
              </a:rPr>
              <a:t>hendrerit</a:t>
            </a:r>
            <a:r>
              <a:rPr sz="1950" spc="35" dirty="0">
                <a:latin typeface="Arial"/>
                <a:cs typeface="Arial"/>
              </a:rPr>
              <a:t> </a:t>
            </a:r>
            <a:r>
              <a:rPr sz="1950" spc="-25" dirty="0">
                <a:latin typeface="Arial"/>
                <a:cs typeface="Arial"/>
              </a:rPr>
              <a:t>in</a:t>
            </a:r>
            <a:endParaRPr sz="1950">
              <a:latin typeface="Arial"/>
              <a:cs typeface="Arial"/>
            </a:endParaRPr>
          </a:p>
        </p:txBody>
      </p:sp>
      <p:sp>
        <p:nvSpPr>
          <p:cNvPr id="7" name="object 7">
            <a:extLst>
              <a:ext uri="{FF2B5EF4-FFF2-40B4-BE49-F238E27FC236}">
                <a16:creationId xmlns:a16="http://schemas.microsoft.com/office/drawing/2014/main" id="{CE5698CA-E31D-598E-D831-88829DAED9BF}"/>
              </a:ext>
            </a:extLst>
          </p:cNvPr>
          <p:cNvSpPr txBox="1"/>
          <p:nvPr/>
        </p:nvSpPr>
        <p:spPr>
          <a:xfrm>
            <a:off x="17408044" y="1501135"/>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2.</a:t>
            </a:r>
            <a:endParaRPr sz="16050">
              <a:latin typeface="Arial"/>
              <a:cs typeface="Arial"/>
            </a:endParaRPr>
          </a:p>
        </p:txBody>
      </p:sp>
    </p:spTree>
    <p:extLst>
      <p:ext uri="{BB962C8B-B14F-4D97-AF65-F5344CB8AC3E}">
        <p14:creationId xmlns:p14="http://schemas.microsoft.com/office/powerpoint/2010/main" val="2691474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D5E3CE8-9F40-D0DA-35FE-F9E6265E918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B78A4F9-4F6D-DFE5-6626-CD6D86962D4E}"/>
              </a:ext>
            </a:extLst>
          </p:cNvPr>
          <p:cNvSpPr txBox="1"/>
          <p:nvPr/>
        </p:nvSpPr>
        <p:spPr>
          <a:xfrm>
            <a:off x="994748" y="2283401"/>
            <a:ext cx="7816215" cy="1659429"/>
          </a:xfrm>
          <a:prstGeom prst="rect">
            <a:avLst/>
          </a:prstGeom>
        </p:spPr>
        <p:txBody>
          <a:bodyPr vert="horz" wrap="square" lIns="0" tIns="284480" rIns="0" bIns="0" rtlCol="0">
            <a:spAutoFit/>
          </a:bodyPr>
          <a:lstStyle/>
          <a:p>
            <a:pPr marL="12700" marR="5080">
              <a:lnSpc>
                <a:spcPts val="10720"/>
              </a:lnSpc>
              <a:spcBef>
                <a:spcPts val="2240"/>
              </a:spcBef>
            </a:pPr>
            <a:r>
              <a:rPr sz="10700" b="1" spc="-10" dirty="0">
                <a:solidFill>
                  <a:srgbClr val="FF051E"/>
                </a:solidFill>
                <a:latin typeface="Arial"/>
                <a:cs typeface="Arial"/>
              </a:rPr>
              <a:t>T</a:t>
            </a:r>
            <a:r>
              <a:rPr lang="es-CO" sz="10700" b="1" spc="-10" dirty="0">
                <a:solidFill>
                  <a:srgbClr val="FF051E"/>
                </a:solidFill>
                <a:latin typeface="Arial"/>
                <a:cs typeface="Arial"/>
              </a:rPr>
              <a:t>í</a:t>
            </a:r>
            <a:r>
              <a:rPr sz="10700" b="1" spc="-10" dirty="0" err="1">
                <a:solidFill>
                  <a:srgbClr val="FF051E"/>
                </a:solidFill>
                <a:latin typeface="Arial"/>
                <a:cs typeface="Arial"/>
              </a:rPr>
              <a:t>tulo</a:t>
            </a:r>
            <a:endParaRPr sz="10700" dirty="0">
              <a:latin typeface="Arial"/>
              <a:cs typeface="Arial"/>
            </a:endParaRPr>
          </a:p>
        </p:txBody>
      </p:sp>
      <p:sp>
        <p:nvSpPr>
          <p:cNvPr id="3" name="object 3">
            <a:extLst>
              <a:ext uri="{FF2B5EF4-FFF2-40B4-BE49-F238E27FC236}">
                <a16:creationId xmlns:a16="http://schemas.microsoft.com/office/drawing/2014/main" id="{10BFFB8D-97C9-BA59-6E86-2700110BAADE}"/>
              </a:ext>
            </a:extLst>
          </p:cNvPr>
          <p:cNvSpPr txBox="1"/>
          <p:nvPr/>
        </p:nvSpPr>
        <p:spPr>
          <a:xfrm>
            <a:off x="11899737" y="4478020"/>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3.</a:t>
            </a:r>
            <a:endParaRPr sz="16050" dirty="0">
              <a:latin typeface="Arial"/>
              <a:cs typeface="Arial"/>
            </a:endParaRPr>
          </a:p>
        </p:txBody>
      </p:sp>
      <p:sp>
        <p:nvSpPr>
          <p:cNvPr id="4" name="object 4">
            <a:extLst>
              <a:ext uri="{FF2B5EF4-FFF2-40B4-BE49-F238E27FC236}">
                <a16:creationId xmlns:a16="http://schemas.microsoft.com/office/drawing/2014/main" id="{0EA6C227-575D-0E2E-D35E-901E0DC29613}"/>
              </a:ext>
            </a:extLst>
          </p:cNvPr>
          <p:cNvSpPr txBox="1"/>
          <p:nvPr/>
        </p:nvSpPr>
        <p:spPr>
          <a:xfrm>
            <a:off x="10149775" y="1064201"/>
            <a:ext cx="3853179" cy="2438400"/>
          </a:xfrm>
          <a:prstGeom prst="rect">
            <a:avLst/>
          </a:prstGeom>
        </p:spPr>
        <p:txBody>
          <a:bodyPr vert="horz" wrap="square" lIns="0" tIns="11430" rIns="0" bIns="0" rtlCol="0">
            <a:spAutoFit/>
          </a:bodyPr>
          <a:lstStyle/>
          <a:p>
            <a:pPr marL="12700" marR="5080">
              <a:lnSpc>
                <a:spcPct val="101499"/>
              </a:lnSpc>
              <a:spcBef>
                <a:spcPts val="90"/>
              </a:spcBef>
            </a:pPr>
            <a:r>
              <a:rPr sz="1950" dirty="0">
                <a:solidFill>
                  <a:srgbClr val="AC0A31"/>
                </a:solidFill>
                <a:latin typeface="Arial"/>
                <a:cs typeface="Arial"/>
              </a:rPr>
              <a:t>Lorem</a:t>
            </a:r>
            <a:r>
              <a:rPr sz="1950" spc="45" dirty="0">
                <a:solidFill>
                  <a:srgbClr val="AC0A31"/>
                </a:solidFill>
                <a:latin typeface="Arial"/>
                <a:cs typeface="Arial"/>
              </a:rPr>
              <a:t> </a:t>
            </a:r>
            <a:r>
              <a:rPr sz="1950" dirty="0">
                <a:solidFill>
                  <a:srgbClr val="AC0A31"/>
                </a:solidFill>
                <a:latin typeface="Arial"/>
                <a:cs typeface="Arial"/>
              </a:rPr>
              <a:t>ipsum</a:t>
            </a:r>
            <a:r>
              <a:rPr sz="1950" spc="50" dirty="0">
                <a:solidFill>
                  <a:srgbClr val="AC0A31"/>
                </a:solidFill>
                <a:latin typeface="Arial"/>
                <a:cs typeface="Arial"/>
              </a:rPr>
              <a:t> </a:t>
            </a:r>
            <a:r>
              <a:rPr sz="1950" dirty="0">
                <a:solidFill>
                  <a:srgbClr val="AC0A31"/>
                </a:solidFill>
                <a:latin typeface="Arial"/>
                <a:cs typeface="Arial"/>
              </a:rPr>
              <a:t>dolor</a:t>
            </a:r>
            <a:r>
              <a:rPr sz="1950" spc="45" dirty="0">
                <a:solidFill>
                  <a:srgbClr val="AC0A31"/>
                </a:solidFill>
                <a:latin typeface="Arial"/>
                <a:cs typeface="Arial"/>
              </a:rPr>
              <a:t> </a:t>
            </a:r>
            <a:r>
              <a:rPr sz="1950" dirty="0">
                <a:solidFill>
                  <a:srgbClr val="AC0A31"/>
                </a:solidFill>
                <a:latin typeface="Arial"/>
                <a:cs typeface="Arial"/>
              </a:rPr>
              <a:t>sit</a:t>
            </a:r>
            <a:r>
              <a:rPr sz="1950" spc="50" dirty="0">
                <a:solidFill>
                  <a:srgbClr val="AC0A31"/>
                </a:solidFill>
                <a:latin typeface="Arial"/>
                <a:cs typeface="Arial"/>
              </a:rPr>
              <a:t> </a:t>
            </a:r>
            <a:r>
              <a:rPr sz="1950" spc="-10" dirty="0">
                <a:solidFill>
                  <a:srgbClr val="AC0A31"/>
                </a:solidFill>
                <a:latin typeface="Arial"/>
                <a:cs typeface="Arial"/>
              </a:rPr>
              <a:t>amet, </a:t>
            </a:r>
            <a:r>
              <a:rPr sz="1950" dirty="0">
                <a:solidFill>
                  <a:srgbClr val="AC0A31"/>
                </a:solidFill>
                <a:latin typeface="Arial"/>
                <a:cs typeface="Arial"/>
              </a:rPr>
              <a:t>consectetuer</a:t>
            </a:r>
            <a:r>
              <a:rPr sz="1950" spc="65" dirty="0">
                <a:solidFill>
                  <a:srgbClr val="AC0A31"/>
                </a:solidFill>
                <a:latin typeface="Arial"/>
                <a:cs typeface="Arial"/>
              </a:rPr>
              <a:t> </a:t>
            </a:r>
            <a:r>
              <a:rPr sz="1950" dirty="0">
                <a:solidFill>
                  <a:srgbClr val="AC0A31"/>
                </a:solidFill>
                <a:latin typeface="Arial"/>
                <a:cs typeface="Arial"/>
              </a:rPr>
              <a:t>adipiscing</a:t>
            </a:r>
            <a:r>
              <a:rPr sz="1950" spc="65" dirty="0">
                <a:solidFill>
                  <a:srgbClr val="AC0A31"/>
                </a:solidFill>
                <a:latin typeface="Arial"/>
                <a:cs typeface="Arial"/>
              </a:rPr>
              <a:t> </a:t>
            </a:r>
            <a:r>
              <a:rPr sz="1950" dirty="0">
                <a:solidFill>
                  <a:srgbClr val="AC0A31"/>
                </a:solidFill>
                <a:latin typeface="Arial"/>
                <a:cs typeface="Arial"/>
              </a:rPr>
              <a:t>elit,</a:t>
            </a:r>
            <a:r>
              <a:rPr sz="1950" spc="65" dirty="0">
                <a:solidFill>
                  <a:srgbClr val="AC0A31"/>
                </a:solidFill>
                <a:latin typeface="Arial"/>
                <a:cs typeface="Arial"/>
              </a:rPr>
              <a:t> </a:t>
            </a:r>
            <a:r>
              <a:rPr sz="1950" spc="-25" dirty="0">
                <a:solidFill>
                  <a:srgbClr val="AC0A31"/>
                </a:solidFill>
                <a:latin typeface="Arial"/>
                <a:cs typeface="Arial"/>
              </a:rPr>
              <a:t>sed </a:t>
            </a:r>
            <a:r>
              <a:rPr sz="1950" dirty="0">
                <a:solidFill>
                  <a:srgbClr val="AC0A31"/>
                </a:solidFill>
                <a:latin typeface="Arial"/>
                <a:cs typeface="Arial"/>
              </a:rPr>
              <a:t>diam</a:t>
            </a:r>
            <a:r>
              <a:rPr sz="1950" spc="55" dirty="0">
                <a:solidFill>
                  <a:srgbClr val="AC0A31"/>
                </a:solidFill>
                <a:latin typeface="Arial"/>
                <a:cs typeface="Arial"/>
              </a:rPr>
              <a:t> </a:t>
            </a:r>
            <a:r>
              <a:rPr sz="1950" dirty="0">
                <a:solidFill>
                  <a:srgbClr val="AC0A31"/>
                </a:solidFill>
                <a:latin typeface="Arial"/>
                <a:cs typeface="Arial"/>
              </a:rPr>
              <a:t>nonummy</a:t>
            </a:r>
            <a:r>
              <a:rPr sz="1950" spc="55" dirty="0">
                <a:solidFill>
                  <a:srgbClr val="AC0A31"/>
                </a:solidFill>
                <a:latin typeface="Arial"/>
                <a:cs typeface="Arial"/>
              </a:rPr>
              <a:t> </a:t>
            </a:r>
            <a:r>
              <a:rPr sz="1950" dirty="0">
                <a:solidFill>
                  <a:srgbClr val="AC0A31"/>
                </a:solidFill>
                <a:latin typeface="Arial"/>
                <a:cs typeface="Arial"/>
              </a:rPr>
              <a:t>nibh</a:t>
            </a:r>
            <a:r>
              <a:rPr sz="1950" spc="55" dirty="0">
                <a:solidFill>
                  <a:srgbClr val="AC0A31"/>
                </a:solidFill>
                <a:latin typeface="Arial"/>
                <a:cs typeface="Arial"/>
              </a:rPr>
              <a:t> </a:t>
            </a:r>
            <a:r>
              <a:rPr sz="1950" spc="-10" dirty="0">
                <a:solidFill>
                  <a:srgbClr val="AC0A31"/>
                </a:solidFill>
                <a:latin typeface="Arial"/>
                <a:cs typeface="Arial"/>
              </a:rPr>
              <a:t>euismod </a:t>
            </a:r>
            <a:r>
              <a:rPr sz="1950" dirty="0">
                <a:solidFill>
                  <a:srgbClr val="AC0A31"/>
                </a:solidFill>
                <a:latin typeface="Arial"/>
                <a:cs typeface="Arial"/>
              </a:rPr>
              <a:t>tincidunt</a:t>
            </a:r>
            <a:r>
              <a:rPr sz="1950" spc="45" dirty="0">
                <a:solidFill>
                  <a:srgbClr val="AC0A31"/>
                </a:solidFill>
                <a:latin typeface="Arial"/>
                <a:cs typeface="Arial"/>
              </a:rPr>
              <a:t> </a:t>
            </a:r>
            <a:r>
              <a:rPr sz="1950" dirty="0">
                <a:solidFill>
                  <a:srgbClr val="AC0A31"/>
                </a:solidFill>
                <a:latin typeface="Arial"/>
                <a:cs typeface="Arial"/>
              </a:rPr>
              <a:t>ut</a:t>
            </a:r>
            <a:r>
              <a:rPr sz="1950" spc="50" dirty="0">
                <a:solidFill>
                  <a:srgbClr val="AC0A31"/>
                </a:solidFill>
                <a:latin typeface="Arial"/>
                <a:cs typeface="Arial"/>
              </a:rPr>
              <a:t> </a:t>
            </a:r>
            <a:r>
              <a:rPr sz="1950" dirty="0">
                <a:solidFill>
                  <a:srgbClr val="AC0A31"/>
                </a:solidFill>
                <a:latin typeface="Arial"/>
                <a:cs typeface="Arial"/>
              </a:rPr>
              <a:t>laoreet</a:t>
            </a:r>
            <a:r>
              <a:rPr sz="1950" spc="50" dirty="0">
                <a:solidFill>
                  <a:srgbClr val="AC0A31"/>
                </a:solidFill>
                <a:latin typeface="Arial"/>
                <a:cs typeface="Arial"/>
              </a:rPr>
              <a:t> </a:t>
            </a:r>
            <a:r>
              <a:rPr sz="1950" dirty="0">
                <a:solidFill>
                  <a:srgbClr val="AC0A31"/>
                </a:solidFill>
                <a:latin typeface="Arial"/>
                <a:cs typeface="Arial"/>
              </a:rPr>
              <a:t>dolore</a:t>
            </a:r>
            <a:r>
              <a:rPr sz="1950" spc="50" dirty="0">
                <a:solidFill>
                  <a:srgbClr val="AC0A31"/>
                </a:solidFill>
                <a:latin typeface="Arial"/>
                <a:cs typeface="Arial"/>
              </a:rPr>
              <a:t> </a:t>
            </a:r>
            <a:r>
              <a:rPr sz="1950" spc="-10" dirty="0">
                <a:solidFill>
                  <a:srgbClr val="AC0A31"/>
                </a:solidFill>
                <a:latin typeface="Arial"/>
                <a:cs typeface="Arial"/>
              </a:rPr>
              <a:t>magna </a:t>
            </a:r>
            <a:r>
              <a:rPr sz="1950" dirty="0">
                <a:solidFill>
                  <a:srgbClr val="AC0A31"/>
                </a:solidFill>
                <a:latin typeface="Arial"/>
                <a:cs typeface="Arial"/>
              </a:rPr>
              <a:t>aliquam</a:t>
            </a:r>
            <a:r>
              <a:rPr sz="1950" spc="45" dirty="0">
                <a:solidFill>
                  <a:srgbClr val="AC0A31"/>
                </a:solidFill>
                <a:latin typeface="Arial"/>
                <a:cs typeface="Arial"/>
              </a:rPr>
              <a:t> </a:t>
            </a:r>
            <a:r>
              <a:rPr sz="1950" dirty="0">
                <a:solidFill>
                  <a:srgbClr val="AC0A31"/>
                </a:solidFill>
                <a:latin typeface="Arial"/>
                <a:cs typeface="Arial"/>
              </a:rPr>
              <a:t>erat</a:t>
            </a:r>
            <a:r>
              <a:rPr sz="1950" spc="50" dirty="0">
                <a:solidFill>
                  <a:srgbClr val="AC0A31"/>
                </a:solidFill>
                <a:latin typeface="Arial"/>
                <a:cs typeface="Arial"/>
              </a:rPr>
              <a:t> </a:t>
            </a:r>
            <a:r>
              <a:rPr sz="1950" dirty="0">
                <a:solidFill>
                  <a:srgbClr val="AC0A31"/>
                </a:solidFill>
                <a:latin typeface="Arial"/>
                <a:cs typeface="Arial"/>
              </a:rPr>
              <a:t>volutpat.</a:t>
            </a:r>
            <a:r>
              <a:rPr sz="1950" spc="45" dirty="0">
                <a:solidFill>
                  <a:srgbClr val="AC0A31"/>
                </a:solidFill>
                <a:latin typeface="Arial"/>
                <a:cs typeface="Arial"/>
              </a:rPr>
              <a:t> </a:t>
            </a:r>
            <a:r>
              <a:rPr sz="1950" dirty="0">
                <a:solidFill>
                  <a:srgbClr val="AC0A31"/>
                </a:solidFill>
                <a:latin typeface="Arial"/>
                <a:cs typeface="Arial"/>
              </a:rPr>
              <a:t>Ut</a:t>
            </a:r>
            <a:r>
              <a:rPr sz="1950" spc="50" dirty="0">
                <a:solidFill>
                  <a:srgbClr val="AC0A31"/>
                </a:solidFill>
                <a:latin typeface="Arial"/>
                <a:cs typeface="Arial"/>
              </a:rPr>
              <a:t> </a:t>
            </a:r>
            <a:r>
              <a:rPr sz="1950" dirty="0">
                <a:solidFill>
                  <a:srgbClr val="AC0A31"/>
                </a:solidFill>
                <a:latin typeface="Arial"/>
                <a:cs typeface="Arial"/>
              </a:rPr>
              <a:t>wisi</a:t>
            </a:r>
            <a:r>
              <a:rPr sz="1950" spc="45" dirty="0">
                <a:solidFill>
                  <a:srgbClr val="AC0A31"/>
                </a:solidFill>
                <a:latin typeface="Arial"/>
                <a:cs typeface="Arial"/>
              </a:rPr>
              <a:t> </a:t>
            </a:r>
            <a:r>
              <a:rPr sz="1950" spc="-20" dirty="0">
                <a:solidFill>
                  <a:srgbClr val="AC0A31"/>
                </a:solidFill>
                <a:latin typeface="Arial"/>
                <a:cs typeface="Arial"/>
              </a:rPr>
              <a:t>enim </a:t>
            </a:r>
            <a:r>
              <a:rPr sz="1950" dirty="0">
                <a:solidFill>
                  <a:srgbClr val="AC0A31"/>
                </a:solidFill>
                <a:latin typeface="Arial"/>
                <a:cs typeface="Arial"/>
              </a:rPr>
              <a:t>ad</a:t>
            </a:r>
            <a:r>
              <a:rPr sz="1950" spc="45" dirty="0">
                <a:solidFill>
                  <a:srgbClr val="AC0A31"/>
                </a:solidFill>
                <a:latin typeface="Arial"/>
                <a:cs typeface="Arial"/>
              </a:rPr>
              <a:t> </a:t>
            </a:r>
            <a:r>
              <a:rPr sz="1950" dirty="0">
                <a:solidFill>
                  <a:srgbClr val="AC0A31"/>
                </a:solidFill>
                <a:latin typeface="Arial"/>
                <a:cs typeface="Arial"/>
              </a:rPr>
              <a:t>minim</a:t>
            </a:r>
            <a:r>
              <a:rPr sz="1950" spc="50" dirty="0">
                <a:solidFill>
                  <a:srgbClr val="AC0A31"/>
                </a:solidFill>
                <a:latin typeface="Arial"/>
                <a:cs typeface="Arial"/>
              </a:rPr>
              <a:t> </a:t>
            </a:r>
            <a:r>
              <a:rPr sz="1950" dirty="0">
                <a:solidFill>
                  <a:srgbClr val="AC0A31"/>
                </a:solidFill>
                <a:latin typeface="Arial"/>
                <a:cs typeface="Arial"/>
              </a:rPr>
              <a:t>veniam,</a:t>
            </a:r>
            <a:r>
              <a:rPr sz="1950" spc="45" dirty="0">
                <a:solidFill>
                  <a:srgbClr val="AC0A31"/>
                </a:solidFill>
                <a:latin typeface="Arial"/>
                <a:cs typeface="Arial"/>
              </a:rPr>
              <a:t> </a:t>
            </a:r>
            <a:r>
              <a:rPr sz="1950" dirty="0">
                <a:solidFill>
                  <a:srgbClr val="AC0A31"/>
                </a:solidFill>
                <a:latin typeface="Arial"/>
                <a:cs typeface="Arial"/>
              </a:rPr>
              <a:t>quis</a:t>
            </a:r>
            <a:r>
              <a:rPr sz="1950" spc="50" dirty="0">
                <a:solidFill>
                  <a:srgbClr val="AC0A31"/>
                </a:solidFill>
                <a:latin typeface="Arial"/>
                <a:cs typeface="Arial"/>
              </a:rPr>
              <a:t> </a:t>
            </a:r>
            <a:r>
              <a:rPr sz="1950" spc="-10" dirty="0">
                <a:solidFill>
                  <a:srgbClr val="AC0A31"/>
                </a:solidFill>
                <a:latin typeface="Arial"/>
                <a:cs typeface="Arial"/>
              </a:rPr>
              <a:t>nostrud </a:t>
            </a:r>
            <a:r>
              <a:rPr sz="1950" dirty="0">
                <a:solidFill>
                  <a:srgbClr val="AC0A31"/>
                </a:solidFill>
                <a:latin typeface="Arial"/>
                <a:cs typeface="Arial"/>
              </a:rPr>
              <a:t>exerci</a:t>
            </a:r>
            <a:r>
              <a:rPr sz="1950" spc="55" dirty="0">
                <a:solidFill>
                  <a:srgbClr val="AC0A31"/>
                </a:solidFill>
                <a:latin typeface="Arial"/>
                <a:cs typeface="Arial"/>
              </a:rPr>
              <a:t> </a:t>
            </a:r>
            <a:r>
              <a:rPr sz="1950" dirty="0">
                <a:solidFill>
                  <a:srgbClr val="AC0A31"/>
                </a:solidFill>
                <a:latin typeface="Arial"/>
                <a:cs typeface="Arial"/>
              </a:rPr>
              <a:t>tation</a:t>
            </a:r>
            <a:r>
              <a:rPr sz="1950" spc="55" dirty="0">
                <a:solidFill>
                  <a:srgbClr val="AC0A31"/>
                </a:solidFill>
                <a:latin typeface="Arial"/>
                <a:cs typeface="Arial"/>
              </a:rPr>
              <a:t> </a:t>
            </a:r>
            <a:r>
              <a:rPr sz="1950" dirty="0">
                <a:solidFill>
                  <a:srgbClr val="AC0A31"/>
                </a:solidFill>
                <a:latin typeface="Arial"/>
                <a:cs typeface="Arial"/>
              </a:rPr>
              <a:t>ullamcorper</a:t>
            </a:r>
            <a:r>
              <a:rPr sz="1950" spc="55" dirty="0">
                <a:solidFill>
                  <a:srgbClr val="AC0A31"/>
                </a:solidFill>
                <a:latin typeface="Arial"/>
                <a:cs typeface="Arial"/>
              </a:rPr>
              <a:t> </a:t>
            </a:r>
            <a:r>
              <a:rPr sz="1950" spc="-10" dirty="0">
                <a:solidFill>
                  <a:srgbClr val="AC0A31"/>
                </a:solidFill>
                <a:latin typeface="Arial"/>
                <a:cs typeface="Arial"/>
              </a:rPr>
              <a:t>suscipit </a:t>
            </a:r>
            <a:r>
              <a:rPr sz="1950" dirty="0">
                <a:solidFill>
                  <a:srgbClr val="AC0A31"/>
                </a:solidFill>
                <a:latin typeface="Arial"/>
                <a:cs typeface="Arial"/>
              </a:rPr>
              <a:t>lobortis</a:t>
            </a:r>
            <a:r>
              <a:rPr sz="1950" spc="30" dirty="0">
                <a:solidFill>
                  <a:srgbClr val="AC0A31"/>
                </a:solidFill>
                <a:latin typeface="Arial"/>
                <a:cs typeface="Arial"/>
              </a:rPr>
              <a:t> </a:t>
            </a:r>
            <a:r>
              <a:rPr sz="1950" dirty="0">
                <a:solidFill>
                  <a:srgbClr val="AC0A31"/>
                </a:solidFill>
                <a:latin typeface="Arial"/>
                <a:cs typeface="Arial"/>
              </a:rPr>
              <a:t>nisl</a:t>
            </a:r>
            <a:r>
              <a:rPr sz="1950" spc="35" dirty="0">
                <a:solidFill>
                  <a:srgbClr val="AC0A31"/>
                </a:solidFill>
                <a:latin typeface="Arial"/>
                <a:cs typeface="Arial"/>
              </a:rPr>
              <a:t> </a:t>
            </a:r>
            <a:r>
              <a:rPr sz="1950" dirty="0">
                <a:solidFill>
                  <a:srgbClr val="AC0A31"/>
                </a:solidFill>
                <a:latin typeface="Arial"/>
                <a:cs typeface="Arial"/>
              </a:rPr>
              <a:t>ut</a:t>
            </a:r>
            <a:r>
              <a:rPr sz="1950" spc="30" dirty="0">
                <a:solidFill>
                  <a:srgbClr val="AC0A31"/>
                </a:solidFill>
                <a:latin typeface="Arial"/>
                <a:cs typeface="Arial"/>
              </a:rPr>
              <a:t> </a:t>
            </a:r>
            <a:r>
              <a:rPr sz="1950" dirty="0">
                <a:solidFill>
                  <a:srgbClr val="AC0A31"/>
                </a:solidFill>
                <a:latin typeface="Arial"/>
                <a:cs typeface="Arial"/>
              </a:rPr>
              <a:t>aliquip</a:t>
            </a:r>
            <a:r>
              <a:rPr sz="1950" spc="35" dirty="0">
                <a:solidFill>
                  <a:srgbClr val="AC0A31"/>
                </a:solidFill>
                <a:latin typeface="Arial"/>
                <a:cs typeface="Arial"/>
              </a:rPr>
              <a:t> </a:t>
            </a:r>
            <a:r>
              <a:rPr sz="1950" dirty="0">
                <a:solidFill>
                  <a:srgbClr val="AC0A31"/>
                </a:solidFill>
                <a:latin typeface="Arial"/>
                <a:cs typeface="Arial"/>
              </a:rPr>
              <a:t>ex</a:t>
            </a:r>
            <a:r>
              <a:rPr sz="1950" spc="35" dirty="0">
                <a:solidFill>
                  <a:srgbClr val="AC0A31"/>
                </a:solidFill>
                <a:latin typeface="Arial"/>
                <a:cs typeface="Arial"/>
              </a:rPr>
              <a:t> </a:t>
            </a:r>
            <a:r>
              <a:rPr sz="1950" spc="-25" dirty="0">
                <a:solidFill>
                  <a:srgbClr val="AC0A31"/>
                </a:solidFill>
                <a:latin typeface="Arial"/>
                <a:cs typeface="Arial"/>
              </a:rPr>
              <a:t>ea</a:t>
            </a:r>
            <a:endParaRPr sz="1950">
              <a:latin typeface="Arial"/>
              <a:cs typeface="Arial"/>
            </a:endParaRPr>
          </a:p>
        </p:txBody>
      </p:sp>
      <p:sp>
        <p:nvSpPr>
          <p:cNvPr id="5" name="object 5">
            <a:extLst>
              <a:ext uri="{FF2B5EF4-FFF2-40B4-BE49-F238E27FC236}">
                <a16:creationId xmlns:a16="http://schemas.microsoft.com/office/drawing/2014/main" id="{C3091321-E0B5-113E-D82C-1D53D0100739}"/>
              </a:ext>
            </a:extLst>
          </p:cNvPr>
          <p:cNvSpPr txBox="1"/>
          <p:nvPr/>
        </p:nvSpPr>
        <p:spPr>
          <a:xfrm>
            <a:off x="14792063" y="1071489"/>
            <a:ext cx="3853179" cy="9072245"/>
          </a:xfrm>
          <a:prstGeom prst="rect">
            <a:avLst/>
          </a:prstGeom>
        </p:spPr>
        <p:txBody>
          <a:bodyPr vert="horz" wrap="square" lIns="0" tIns="11430" rIns="0" bIns="0" rtlCol="0">
            <a:spAutoFit/>
          </a:bodyPr>
          <a:lstStyle/>
          <a:p>
            <a:pPr marL="12700" marR="88900">
              <a:lnSpc>
                <a:spcPct val="101499"/>
              </a:lnSpc>
              <a:spcBef>
                <a:spcPts val="90"/>
              </a:spcBef>
            </a:pPr>
            <a:r>
              <a:rPr sz="1950" dirty="0">
                <a:latin typeface="Arial"/>
                <a:cs typeface="Arial"/>
              </a:rPr>
              <a:t>commodo</a:t>
            </a:r>
            <a:r>
              <a:rPr sz="1950" spc="65" dirty="0">
                <a:latin typeface="Arial"/>
                <a:cs typeface="Arial"/>
              </a:rPr>
              <a:t> </a:t>
            </a:r>
            <a:r>
              <a:rPr sz="1950" dirty="0">
                <a:latin typeface="Arial"/>
                <a:cs typeface="Arial"/>
              </a:rPr>
              <a:t>consequat.</a:t>
            </a:r>
            <a:r>
              <a:rPr sz="1950" spc="70" dirty="0">
                <a:latin typeface="Arial"/>
                <a:cs typeface="Arial"/>
              </a:rPr>
              <a:t> </a:t>
            </a:r>
            <a:r>
              <a:rPr sz="1950" dirty="0">
                <a:latin typeface="Arial"/>
                <a:cs typeface="Arial"/>
              </a:rPr>
              <a:t>Duis</a:t>
            </a:r>
            <a:r>
              <a:rPr sz="1950" spc="70" dirty="0">
                <a:latin typeface="Arial"/>
                <a:cs typeface="Arial"/>
              </a:rPr>
              <a:t> </a:t>
            </a:r>
            <a:r>
              <a:rPr sz="1950" spc="-10" dirty="0">
                <a:latin typeface="Arial"/>
                <a:cs typeface="Arial"/>
              </a:rPr>
              <a:t>autem </a:t>
            </a:r>
            <a:r>
              <a:rPr sz="1950" dirty="0">
                <a:latin typeface="Arial"/>
                <a:cs typeface="Arial"/>
              </a:rPr>
              <a:t>vel</a:t>
            </a:r>
            <a:r>
              <a:rPr sz="1950" spc="35" dirty="0">
                <a:latin typeface="Arial"/>
                <a:cs typeface="Arial"/>
              </a:rPr>
              <a:t> </a:t>
            </a:r>
            <a:r>
              <a:rPr sz="1950" dirty="0">
                <a:latin typeface="Arial"/>
                <a:cs typeface="Arial"/>
              </a:rPr>
              <a:t>eum</a:t>
            </a:r>
            <a:r>
              <a:rPr sz="1950" spc="35" dirty="0">
                <a:latin typeface="Arial"/>
                <a:cs typeface="Arial"/>
              </a:rPr>
              <a:t> </a:t>
            </a:r>
            <a:r>
              <a:rPr sz="1950" dirty="0">
                <a:latin typeface="Arial"/>
                <a:cs typeface="Arial"/>
              </a:rPr>
              <a:t>iriure</a:t>
            </a:r>
            <a:r>
              <a:rPr sz="1950" spc="35"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40" dirty="0">
                <a:latin typeface="Arial"/>
                <a:cs typeface="Arial"/>
              </a:rPr>
              <a:t> </a:t>
            </a:r>
            <a:r>
              <a:rPr sz="1950" dirty="0">
                <a:latin typeface="Arial"/>
                <a:cs typeface="Arial"/>
              </a:rPr>
              <a:t>hendrerit</a:t>
            </a:r>
            <a:r>
              <a:rPr sz="1950" spc="35" dirty="0">
                <a:latin typeface="Arial"/>
                <a:cs typeface="Arial"/>
              </a:rPr>
              <a:t> </a:t>
            </a:r>
            <a:r>
              <a:rPr sz="1950" spc="-25" dirty="0">
                <a:latin typeface="Arial"/>
                <a:cs typeface="Arial"/>
              </a:rPr>
              <a:t>in </a:t>
            </a:r>
            <a:r>
              <a:rPr sz="1950" dirty="0">
                <a:latin typeface="Arial"/>
                <a:cs typeface="Arial"/>
              </a:rPr>
              <a:t>vulputate</a:t>
            </a:r>
            <a:r>
              <a:rPr sz="1950" spc="35" dirty="0">
                <a:latin typeface="Arial"/>
                <a:cs typeface="Arial"/>
              </a:rPr>
              <a:t> </a:t>
            </a:r>
            <a:r>
              <a:rPr sz="1950" dirty="0">
                <a:latin typeface="Arial"/>
                <a:cs typeface="Arial"/>
              </a:rPr>
              <a:t>velit</a:t>
            </a:r>
            <a:r>
              <a:rPr sz="1950" spc="40" dirty="0">
                <a:latin typeface="Arial"/>
                <a:cs typeface="Arial"/>
              </a:rPr>
              <a:t> </a:t>
            </a:r>
            <a:r>
              <a:rPr sz="1950" dirty="0">
                <a:latin typeface="Arial"/>
                <a:cs typeface="Arial"/>
              </a:rPr>
              <a:t>esse</a:t>
            </a:r>
            <a:r>
              <a:rPr sz="1950" spc="40" dirty="0">
                <a:latin typeface="Arial"/>
                <a:cs typeface="Arial"/>
              </a:rPr>
              <a:t> </a:t>
            </a:r>
            <a:r>
              <a:rPr sz="1950" spc="-10" dirty="0">
                <a:latin typeface="Arial"/>
                <a:cs typeface="Arial"/>
              </a:rPr>
              <a:t>molestie </a:t>
            </a:r>
            <a:r>
              <a:rPr sz="1950" dirty="0">
                <a:latin typeface="Arial"/>
                <a:cs typeface="Arial"/>
              </a:rPr>
              <a:t>consequat,</a:t>
            </a:r>
            <a:r>
              <a:rPr sz="1950" spc="50" dirty="0">
                <a:latin typeface="Arial"/>
                <a:cs typeface="Arial"/>
              </a:rPr>
              <a:t> </a:t>
            </a:r>
            <a:r>
              <a:rPr sz="1950" dirty="0">
                <a:latin typeface="Arial"/>
                <a:cs typeface="Arial"/>
              </a:rPr>
              <a:t>vel</a:t>
            </a:r>
            <a:r>
              <a:rPr sz="1950" spc="50" dirty="0">
                <a:latin typeface="Arial"/>
                <a:cs typeface="Arial"/>
              </a:rPr>
              <a:t> </a:t>
            </a:r>
            <a:r>
              <a:rPr sz="1950" dirty="0">
                <a:latin typeface="Arial"/>
                <a:cs typeface="Arial"/>
              </a:rPr>
              <a:t>illum</a:t>
            </a:r>
            <a:r>
              <a:rPr sz="1950" spc="50" dirty="0">
                <a:latin typeface="Arial"/>
                <a:cs typeface="Arial"/>
              </a:rPr>
              <a:t> </a:t>
            </a:r>
            <a:r>
              <a:rPr sz="1950" dirty="0">
                <a:latin typeface="Arial"/>
                <a:cs typeface="Arial"/>
              </a:rPr>
              <a:t>dolore</a:t>
            </a:r>
            <a:r>
              <a:rPr sz="1950" spc="50" dirty="0">
                <a:latin typeface="Arial"/>
                <a:cs typeface="Arial"/>
              </a:rPr>
              <a:t> </a:t>
            </a:r>
            <a:r>
              <a:rPr sz="1950" spc="-25" dirty="0">
                <a:latin typeface="Arial"/>
                <a:cs typeface="Arial"/>
              </a:rPr>
              <a:t>eu </a:t>
            </a:r>
            <a:r>
              <a:rPr sz="1950" dirty="0">
                <a:latin typeface="Arial"/>
                <a:cs typeface="Arial"/>
              </a:rPr>
              <a:t>feugiat</a:t>
            </a:r>
            <a:r>
              <a:rPr sz="1950" spc="40" dirty="0">
                <a:latin typeface="Arial"/>
                <a:cs typeface="Arial"/>
              </a:rPr>
              <a:t> </a:t>
            </a:r>
            <a:r>
              <a:rPr sz="1950" dirty="0">
                <a:latin typeface="Arial"/>
                <a:cs typeface="Arial"/>
              </a:rPr>
              <a:t>nulla</a:t>
            </a:r>
            <a:r>
              <a:rPr sz="1950" spc="40" dirty="0">
                <a:latin typeface="Arial"/>
                <a:cs typeface="Arial"/>
              </a:rPr>
              <a:t> </a:t>
            </a:r>
            <a:r>
              <a:rPr sz="1950" dirty="0">
                <a:latin typeface="Arial"/>
                <a:cs typeface="Arial"/>
              </a:rPr>
              <a:t>facilisis</a:t>
            </a:r>
            <a:r>
              <a:rPr sz="1950" spc="40" dirty="0">
                <a:latin typeface="Arial"/>
                <a:cs typeface="Arial"/>
              </a:rPr>
              <a:t> </a:t>
            </a:r>
            <a:r>
              <a:rPr sz="1950" dirty="0">
                <a:latin typeface="Arial"/>
                <a:cs typeface="Arial"/>
              </a:rPr>
              <a:t>at</a:t>
            </a:r>
            <a:r>
              <a:rPr sz="1950" spc="45" dirty="0">
                <a:latin typeface="Arial"/>
                <a:cs typeface="Arial"/>
              </a:rPr>
              <a:t> </a:t>
            </a:r>
            <a:r>
              <a:rPr sz="1950" dirty="0">
                <a:latin typeface="Arial"/>
                <a:cs typeface="Arial"/>
              </a:rPr>
              <a:t>vero</a:t>
            </a:r>
            <a:r>
              <a:rPr sz="1950" spc="40" dirty="0">
                <a:latin typeface="Arial"/>
                <a:cs typeface="Arial"/>
              </a:rPr>
              <a:t> </a:t>
            </a:r>
            <a:r>
              <a:rPr sz="1950" spc="-20" dirty="0">
                <a:latin typeface="Arial"/>
                <a:cs typeface="Arial"/>
              </a:rPr>
              <a:t>eros </a:t>
            </a:r>
            <a:r>
              <a:rPr sz="1950" dirty="0">
                <a:latin typeface="Arial"/>
                <a:cs typeface="Arial"/>
              </a:rPr>
              <a:t>et</a:t>
            </a:r>
            <a:r>
              <a:rPr sz="1950" spc="30" dirty="0">
                <a:latin typeface="Arial"/>
                <a:cs typeface="Arial"/>
              </a:rPr>
              <a:t> </a:t>
            </a:r>
            <a:r>
              <a:rPr sz="1950" dirty="0">
                <a:latin typeface="Arial"/>
                <a:cs typeface="Arial"/>
              </a:rPr>
              <a:t>accumsan</a:t>
            </a:r>
            <a:r>
              <a:rPr sz="1950" spc="30" dirty="0">
                <a:latin typeface="Arial"/>
                <a:cs typeface="Arial"/>
              </a:rPr>
              <a:t> </a:t>
            </a:r>
            <a:r>
              <a:rPr sz="1950" dirty="0">
                <a:latin typeface="Arial"/>
                <a:cs typeface="Arial"/>
              </a:rPr>
              <a:t>et</a:t>
            </a:r>
            <a:r>
              <a:rPr sz="1950" spc="35" dirty="0">
                <a:latin typeface="Arial"/>
                <a:cs typeface="Arial"/>
              </a:rPr>
              <a:t> </a:t>
            </a:r>
            <a:r>
              <a:rPr sz="1950" dirty="0">
                <a:latin typeface="Arial"/>
                <a:cs typeface="Arial"/>
              </a:rPr>
              <a:t>iusto</a:t>
            </a:r>
            <a:r>
              <a:rPr sz="1950" spc="30" dirty="0">
                <a:latin typeface="Arial"/>
                <a:cs typeface="Arial"/>
              </a:rPr>
              <a:t> </a:t>
            </a:r>
            <a:r>
              <a:rPr sz="1950" spc="-20" dirty="0">
                <a:latin typeface="Arial"/>
                <a:cs typeface="Arial"/>
              </a:rPr>
              <a:t>odio </a:t>
            </a:r>
            <a:r>
              <a:rPr sz="1950" dirty="0">
                <a:latin typeface="Arial"/>
                <a:cs typeface="Arial"/>
              </a:rPr>
              <a:t>dignissim</a:t>
            </a:r>
            <a:r>
              <a:rPr sz="1950" spc="55" dirty="0">
                <a:latin typeface="Arial"/>
                <a:cs typeface="Arial"/>
              </a:rPr>
              <a:t> </a:t>
            </a:r>
            <a:r>
              <a:rPr sz="1950" dirty="0">
                <a:latin typeface="Arial"/>
                <a:cs typeface="Arial"/>
              </a:rPr>
              <a:t>qui</a:t>
            </a:r>
            <a:r>
              <a:rPr sz="1950" spc="55" dirty="0">
                <a:latin typeface="Arial"/>
                <a:cs typeface="Arial"/>
              </a:rPr>
              <a:t> </a:t>
            </a:r>
            <a:r>
              <a:rPr sz="1950" dirty="0">
                <a:latin typeface="Arial"/>
                <a:cs typeface="Arial"/>
              </a:rPr>
              <a:t>blandit</a:t>
            </a:r>
            <a:r>
              <a:rPr sz="1950" spc="60" dirty="0">
                <a:latin typeface="Arial"/>
                <a:cs typeface="Arial"/>
              </a:rPr>
              <a:t> </a:t>
            </a:r>
            <a:r>
              <a:rPr sz="1950" spc="-10" dirty="0">
                <a:latin typeface="Arial"/>
                <a:cs typeface="Arial"/>
              </a:rPr>
              <a:t>praesent </a:t>
            </a:r>
            <a:r>
              <a:rPr sz="1950" dirty="0">
                <a:latin typeface="Arial"/>
                <a:cs typeface="Arial"/>
              </a:rPr>
              <a:t>luptatum</a:t>
            </a:r>
            <a:r>
              <a:rPr sz="1950" spc="50" dirty="0">
                <a:latin typeface="Arial"/>
                <a:cs typeface="Arial"/>
              </a:rPr>
              <a:t> </a:t>
            </a:r>
            <a:r>
              <a:rPr sz="1950" dirty="0">
                <a:latin typeface="Arial"/>
                <a:cs typeface="Arial"/>
              </a:rPr>
              <a:t>zzril</a:t>
            </a:r>
            <a:r>
              <a:rPr sz="1950" spc="50" dirty="0">
                <a:latin typeface="Arial"/>
                <a:cs typeface="Arial"/>
              </a:rPr>
              <a:t> </a:t>
            </a:r>
            <a:r>
              <a:rPr sz="1950" dirty="0">
                <a:latin typeface="Arial"/>
                <a:cs typeface="Arial"/>
              </a:rPr>
              <a:t>delenit</a:t>
            </a:r>
            <a:r>
              <a:rPr sz="1950" spc="50" dirty="0">
                <a:latin typeface="Arial"/>
                <a:cs typeface="Arial"/>
              </a:rPr>
              <a:t> </a:t>
            </a:r>
            <a:r>
              <a:rPr sz="1950" dirty="0">
                <a:latin typeface="Arial"/>
                <a:cs typeface="Arial"/>
              </a:rPr>
              <a:t>augue</a:t>
            </a:r>
            <a:r>
              <a:rPr sz="1950" spc="50" dirty="0">
                <a:latin typeface="Arial"/>
                <a:cs typeface="Arial"/>
              </a:rPr>
              <a:t> </a:t>
            </a:r>
            <a:r>
              <a:rPr sz="1950" spc="-20" dirty="0">
                <a:latin typeface="Arial"/>
                <a:cs typeface="Arial"/>
              </a:rPr>
              <a:t>duis </a:t>
            </a:r>
            <a:r>
              <a:rPr sz="1950" dirty="0">
                <a:latin typeface="Arial"/>
                <a:cs typeface="Arial"/>
              </a:rPr>
              <a:t>dolore</a:t>
            </a:r>
            <a:r>
              <a:rPr sz="1950" spc="35" dirty="0">
                <a:latin typeface="Arial"/>
                <a:cs typeface="Arial"/>
              </a:rPr>
              <a:t> </a:t>
            </a:r>
            <a:r>
              <a:rPr sz="1950" dirty="0">
                <a:latin typeface="Arial"/>
                <a:cs typeface="Arial"/>
              </a:rPr>
              <a:t>te</a:t>
            </a:r>
            <a:r>
              <a:rPr sz="1950" spc="35" dirty="0">
                <a:latin typeface="Arial"/>
                <a:cs typeface="Arial"/>
              </a:rPr>
              <a:t> </a:t>
            </a:r>
            <a:r>
              <a:rPr sz="1950" dirty="0">
                <a:latin typeface="Arial"/>
                <a:cs typeface="Arial"/>
              </a:rPr>
              <a:t>feugait</a:t>
            </a:r>
            <a:r>
              <a:rPr sz="1950" spc="35" dirty="0">
                <a:latin typeface="Arial"/>
                <a:cs typeface="Arial"/>
              </a:rPr>
              <a:t> </a:t>
            </a:r>
            <a:r>
              <a:rPr sz="1950" dirty="0">
                <a:latin typeface="Arial"/>
                <a:cs typeface="Arial"/>
              </a:rPr>
              <a:t>nulla</a:t>
            </a:r>
            <a:r>
              <a:rPr sz="1950" spc="35" dirty="0">
                <a:latin typeface="Arial"/>
                <a:cs typeface="Arial"/>
              </a:rPr>
              <a:t> </a:t>
            </a:r>
            <a:r>
              <a:rPr sz="1950" spc="-10" dirty="0">
                <a:latin typeface="Arial"/>
                <a:cs typeface="Arial"/>
              </a:rPr>
              <a:t>facilisi.</a:t>
            </a:r>
            <a:endParaRPr sz="1950">
              <a:latin typeface="Arial"/>
              <a:cs typeface="Arial"/>
            </a:endParaRPr>
          </a:p>
          <a:p>
            <a:pPr marL="12700" marR="33655">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45" dirty="0">
                <a:latin typeface="Arial"/>
                <a:cs typeface="Arial"/>
              </a:rPr>
              <a:t> </a:t>
            </a:r>
            <a:r>
              <a:rPr sz="1950" spc="-20" dirty="0">
                <a:latin typeface="Arial"/>
                <a:cs typeface="Arial"/>
              </a:rPr>
              <a:t>cons </a:t>
            </a:r>
            <a:r>
              <a:rPr sz="1950" dirty="0">
                <a:latin typeface="Arial"/>
                <a:cs typeface="Arial"/>
              </a:rPr>
              <a:t>ectetuer</a:t>
            </a:r>
            <a:r>
              <a:rPr sz="1950" spc="45" dirty="0">
                <a:latin typeface="Arial"/>
                <a:cs typeface="Arial"/>
              </a:rPr>
              <a:t> </a:t>
            </a:r>
            <a:r>
              <a:rPr sz="1950" dirty="0">
                <a:latin typeface="Arial"/>
                <a:cs typeface="Arial"/>
              </a:rPr>
              <a:t>adipiscing</a:t>
            </a:r>
            <a:r>
              <a:rPr sz="1950" spc="45" dirty="0">
                <a:latin typeface="Arial"/>
                <a:cs typeface="Arial"/>
              </a:rPr>
              <a:t> </a:t>
            </a:r>
            <a:r>
              <a:rPr sz="1950" dirty="0">
                <a:latin typeface="Arial"/>
                <a:cs typeface="Arial"/>
              </a:rPr>
              <a:t>elit,</a:t>
            </a:r>
            <a:r>
              <a:rPr sz="1950" spc="45" dirty="0">
                <a:latin typeface="Arial"/>
                <a:cs typeface="Arial"/>
              </a:rPr>
              <a:t> </a:t>
            </a:r>
            <a:r>
              <a:rPr sz="1950" dirty="0">
                <a:latin typeface="Arial"/>
                <a:cs typeface="Arial"/>
              </a:rPr>
              <a:t>sed</a:t>
            </a:r>
            <a:r>
              <a:rPr sz="1950" spc="45" dirty="0">
                <a:latin typeface="Arial"/>
                <a:cs typeface="Arial"/>
              </a:rPr>
              <a:t> </a:t>
            </a:r>
            <a:r>
              <a:rPr sz="1950" spc="-20" dirty="0">
                <a:latin typeface="Arial"/>
                <a:cs typeface="Arial"/>
              </a:rPr>
              <a:t>diam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dirty="0">
                <a:latin typeface="Arial"/>
                <a:cs typeface="Arial"/>
              </a:rPr>
              <a:t>euismod</a:t>
            </a:r>
            <a:r>
              <a:rPr sz="1950" spc="55" dirty="0">
                <a:latin typeface="Arial"/>
                <a:cs typeface="Arial"/>
              </a:rPr>
              <a:t> </a:t>
            </a:r>
            <a:r>
              <a:rPr sz="1950" spc="-10" dirty="0">
                <a:latin typeface="Arial"/>
                <a:cs typeface="Arial"/>
              </a:rPr>
              <a:t>tincidunt </a:t>
            </a:r>
            <a:r>
              <a:rPr sz="1950" dirty="0">
                <a:latin typeface="Arial"/>
                <a:cs typeface="Arial"/>
              </a:rPr>
              <a:t>ut</a:t>
            </a:r>
            <a:r>
              <a:rPr sz="1950" spc="40" dirty="0">
                <a:latin typeface="Arial"/>
                <a:cs typeface="Arial"/>
              </a:rPr>
              <a:t> </a:t>
            </a:r>
            <a:r>
              <a:rPr sz="1950" dirty="0">
                <a:latin typeface="Arial"/>
                <a:cs typeface="Arial"/>
              </a:rPr>
              <a:t>laoreet</a:t>
            </a:r>
            <a:r>
              <a:rPr sz="1950" spc="40" dirty="0">
                <a:latin typeface="Arial"/>
                <a:cs typeface="Arial"/>
              </a:rPr>
              <a:t> </a:t>
            </a:r>
            <a:r>
              <a:rPr sz="1950" dirty="0">
                <a:latin typeface="Arial"/>
                <a:cs typeface="Arial"/>
              </a:rPr>
              <a:t>dolore</a:t>
            </a:r>
            <a:r>
              <a:rPr sz="1950" spc="40" dirty="0">
                <a:latin typeface="Arial"/>
                <a:cs typeface="Arial"/>
              </a:rPr>
              <a:t> </a:t>
            </a:r>
            <a:r>
              <a:rPr sz="1950" dirty="0">
                <a:latin typeface="Arial"/>
                <a:cs typeface="Arial"/>
              </a:rPr>
              <a:t>magna</a:t>
            </a:r>
            <a:r>
              <a:rPr sz="1950" spc="45" dirty="0">
                <a:latin typeface="Arial"/>
                <a:cs typeface="Arial"/>
              </a:rPr>
              <a:t> </a:t>
            </a:r>
            <a:r>
              <a:rPr sz="1950" spc="-10" dirty="0">
                <a:latin typeface="Arial"/>
                <a:cs typeface="Arial"/>
              </a:rPr>
              <a:t>aliquam </a:t>
            </a:r>
            <a:r>
              <a:rPr sz="1950" dirty="0">
                <a:latin typeface="Arial"/>
                <a:cs typeface="Arial"/>
              </a:rPr>
              <a:t>erat</a:t>
            </a:r>
            <a:r>
              <a:rPr sz="1950" spc="40" dirty="0">
                <a:latin typeface="Arial"/>
                <a:cs typeface="Arial"/>
              </a:rPr>
              <a:t> </a:t>
            </a:r>
            <a:r>
              <a:rPr sz="1950" dirty="0">
                <a:latin typeface="Arial"/>
                <a:cs typeface="Arial"/>
              </a:rPr>
              <a:t>volutpat.</a:t>
            </a:r>
            <a:r>
              <a:rPr sz="1950" spc="4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40" dirty="0">
                <a:latin typeface="Arial"/>
                <a:cs typeface="Arial"/>
              </a:rPr>
              <a:t> </a:t>
            </a:r>
            <a:r>
              <a:rPr sz="1950" dirty="0">
                <a:latin typeface="Arial"/>
                <a:cs typeface="Arial"/>
              </a:rPr>
              <a:t>enim</a:t>
            </a:r>
            <a:r>
              <a:rPr sz="1950" spc="45" dirty="0">
                <a:latin typeface="Arial"/>
                <a:cs typeface="Arial"/>
              </a:rPr>
              <a:t> </a:t>
            </a:r>
            <a:r>
              <a:rPr sz="1950" spc="-25" dirty="0">
                <a:latin typeface="Arial"/>
                <a:cs typeface="Arial"/>
              </a:rPr>
              <a:t>ad </a:t>
            </a:r>
            <a:r>
              <a:rPr sz="1950" dirty="0">
                <a:latin typeface="Arial"/>
                <a:cs typeface="Arial"/>
              </a:rPr>
              <a:t>minim</a:t>
            </a:r>
            <a:r>
              <a:rPr sz="1950" spc="50" dirty="0">
                <a:latin typeface="Arial"/>
                <a:cs typeface="Arial"/>
              </a:rPr>
              <a:t> </a:t>
            </a:r>
            <a:r>
              <a:rPr sz="1950" dirty="0">
                <a:latin typeface="Arial"/>
                <a:cs typeface="Arial"/>
              </a:rPr>
              <a:t>veniam,</a:t>
            </a:r>
            <a:r>
              <a:rPr sz="1950" spc="55" dirty="0">
                <a:latin typeface="Arial"/>
                <a:cs typeface="Arial"/>
              </a:rPr>
              <a:t> </a:t>
            </a:r>
            <a:r>
              <a:rPr sz="1950" dirty="0">
                <a:latin typeface="Arial"/>
                <a:cs typeface="Arial"/>
              </a:rPr>
              <a:t>quis</a:t>
            </a:r>
            <a:r>
              <a:rPr sz="1950" spc="50" dirty="0">
                <a:latin typeface="Arial"/>
                <a:cs typeface="Arial"/>
              </a:rPr>
              <a:t> </a:t>
            </a:r>
            <a:r>
              <a:rPr sz="1950" dirty="0">
                <a:latin typeface="Arial"/>
                <a:cs typeface="Arial"/>
              </a:rPr>
              <a:t>nostrud</a:t>
            </a:r>
            <a:r>
              <a:rPr sz="1950" spc="55" dirty="0">
                <a:latin typeface="Arial"/>
                <a:cs typeface="Arial"/>
              </a:rPr>
              <a:t> </a:t>
            </a:r>
            <a:r>
              <a:rPr sz="1950" spc="-10" dirty="0">
                <a:latin typeface="Arial"/>
                <a:cs typeface="Arial"/>
              </a:rPr>
              <a:t>exerci </a:t>
            </a:r>
            <a:r>
              <a:rPr sz="1950" dirty="0">
                <a:latin typeface="Arial"/>
                <a:cs typeface="Arial"/>
              </a:rPr>
              <a:t>tation</a:t>
            </a:r>
            <a:r>
              <a:rPr sz="1950" spc="65" dirty="0">
                <a:latin typeface="Arial"/>
                <a:cs typeface="Arial"/>
              </a:rPr>
              <a:t> </a:t>
            </a:r>
            <a:r>
              <a:rPr sz="1950" dirty="0">
                <a:latin typeface="Arial"/>
                <a:cs typeface="Arial"/>
              </a:rPr>
              <a:t>ullamcorper</a:t>
            </a:r>
            <a:r>
              <a:rPr sz="1950" spc="70" dirty="0">
                <a:latin typeface="Arial"/>
                <a:cs typeface="Arial"/>
              </a:rPr>
              <a:t> </a:t>
            </a:r>
            <a:r>
              <a:rPr sz="1950" dirty="0">
                <a:latin typeface="Arial"/>
                <a:cs typeface="Arial"/>
              </a:rPr>
              <a:t>suscipit</a:t>
            </a:r>
            <a:r>
              <a:rPr sz="1950" spc="70" dirty="0">
                <a:latin typeface="Arial"/>
                <a:cs typeface="Arial"/>
              </a:rPr>
              <a:t> </a:t>
            </a:r>
            <a:r>
              <a:rPr sz="1950" spc="-10" dirty="0">
                <a:latin typeface="Arial"/>
                <a:cs typeface="Arial"/>
              </a:rPr>
              <a:t>lobortis </a:t>
            </a:r>
            <a:r>
              <a:rPr sz="1950" dirty="0">
                <a:latin typeface="Arial"/>
                <a:cs typeface="Arial"/>
              </a:rPr>
              <a:t>nisl</a:t>
            </a:r>
            <a:r>
              <a:rPr sz="1950" spc="20" dirty="0">
                <a:latin typeface="Arial"/>
                <a:cs typeface="Arial"/>
              </a:rPr>
              <a:t> </a:t>
            </a:r>
            <a:r>
              <a:rPr sz="1950" dirty="0">
                <a:latin typeface="Arial"/>
                <a:cs typeface="Arial"/>
              </a:rPr>
              <a:t>ut</a:t>
            </a:r>
            <a:r>
              <a:rPr sz="1950" spc="25" dirty="0">
                <a:latin typeface="Arial"/>
                <a:cs typeface="Arial"/>
              </a:rPr>
              <a:t> </a:t>
            </a:r>
            <a:r>
              <a:rPr sz="1950" dirty="0">
                <a:latin typeface="Arial"/>
                <a:cs typeface="Arial"/>
              </a:rPr>
              <a:t>aliquip</a:t>
            </a:r>
            <a:r>
              <a:rPr sz="1950" spc="25" dirty="0">
                <a:latin typeface="Arial"/>
                <a:cs typeface="Arial"/>
              </a:rPr>
              <a:t> </a:t>
            </a:r>
            <a:r>
              <a:rPr sz="1950" dirty="0">
                <a:latin typeface="Arial"/>
                <a:cs typeface="Arial"/>
              </a:rPr>
              <a:t>ex</a:t>
            </a:r>
            <a:r>
              <a:rPr sz="1950" spc="25" dirty="0">
                <a:latin typeface="Arial"/>
                <a:cs typeface="Arial"/>
              </a:rPr>
              <a:t> </a:t>
            </a:r>
            <a:r>
              <a:rPr sz="1950" dirty="0">
                <a:latin typeface="Arial"/>
                <a:cs typeface="Arial"/>
              </a:rPr>
              <a:t>ea</a:t>
            </a:r>
            <a:r>
              <a:rPr sz="1950" spc="20" dirty="0">
                <a:latin typeface="Arial"/>
                <a:cs typeface="Arial"/>
              </a:rPr>
              <a:t> </a:t>
            </a:r>
            <a:r>
              <a:rPr sz="1950" spc="-10" dirty="0">
                <a:latin typeface="Arial"/>
                <a:cs typeface="Arial"/>
              </a:rPr>
              <a:t>commodo consequat.</a:t>
            </a:r>
            <a:endParaRPr sz="1950">
              <a:latin typeface="Arial"/>
              <a:cs typeface="Arial"/>
            </a:endParaRPr>
          </a:p>
          <a:p>
            <a:pPr marL="12700" marR="5080">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sit</a:t>
            </a:r>
            <a:r>
              <a:rPr sz="1950" spc="50" dirty="0">
                <a:latin typeface="Arial"/>
                <a:cs typeface="Arial"/>
              </a:rPr>
              <a:t> </a:t>
            </a:r>
            <a:r>
              <a:rPr sz="1950" spc="-10" dirty="0">
                <a:latin typeface="Arial"/>
                <a:cs typeface="Arial"/>
              </a:rPr>
              <a:t>amet, </a:t>
            </a:r>
            <a:r>
              <a:rPr sz="1950" dirty="0">
                <a:latin typeface="Arial"/>
                <a:cs typeface="Arial"/>
              </a:rPr>
              <a:t>consectetuer</a:t>
            </a:r>
            <a:r>
              <a:rPr sz="1950" spc="65" dirty="0">
                <a:latin typeface="Arial"/>
                <a:cs typeface="Arial"/>
              </a:rPr>
              <a:t> </a:t>
            </a:r>
            <a:r>
              <a:rPr sz="1950" dirty="0">
                <a:latin typeface="Arial"/>
                <a:cs typeface="Arial"/>
              </a:rPr>
              <a:t>adipiscing</a:t>
            </a:r>
            <a:r>
              <a:rPr sz="1950" spc="65" dirty="0">
                <a:latin typeface="Arial"/>
                <a:cs typeface="Arial"/>
              </a:rPr>
              <a:t> </a:t>
            </a:r>
            <a:r>
              <a:rPr sz="1950" dirty="0">
                <a:latin typeface="Arial"/>
                <a:cs typeface="Arial"/>
              </a:rPr>
              <a:t>elit,</a:t>
            </a:r>
            <a:r>
              <a:rPr sz="1950" spc="65" dirty="0">
                <a:latin typeface="Arial"/>
                <a:cs typeface="Arial"/>
              </a:rPr>
              <a:t> </a:t>
            </a:r>
            <a:r>
              <a:rPr sz="1950" spc="-25" dirty="0">
                <a:latin typeface="Arial"/>
                <a:cs typeface="Arial"/>
              </a:rPr>
              <a:t>sed </a:t>
            </a:r>
            <a:r>
              <a:rPr sz="1950" dirty="0">
                <a:latin typeface="Arial"/>
                <a:cs typeface="Arial"/>
              </a:rPr>
              <a:t>diam</a:t>
            </a:r>
            <a:r>
              <a:rPr sz="1950" spc="55" dirty="0">
                <a:latin typeface="Arial"/>
                <a:cs typeface="Arial"/>
              </a:rPr>
              <a:t>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spc="-10" dirty="0">
                <a:latin typeface="Arial"/>
                <a:cs typeface="Arial"/>
              </a:rPr>
              <a:t>euismod </a:t>
            </a:r>
            <a:r>
              <a:rPr sz="1950" dirty="0">
                <a:latin typeface="Arial"/>
                <a:cs typeface="Arial"/>
              </a:rPr>
              <a:t>tincidunt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wisi</a:t>
            </a:r>
            <a:r>
              <a:rPr sz="1950" spc="45" dirty="0">
                <a:latin typeface="Arial"/>
                <a:cs typeface="Arial"/>
              </a:rPr>
              <a:t> </a:t>
            </a:r>
            <a:r>
              <a:rPr sz="1950" spc="-20" dirty="0">
                <a:latin typeface="Arial"/>
                <a:cs typeface="Arial"/>
              </a:rPr>
              <a:t>enim </a:t>
            </a:r>
            <a:r>
              <a:rPr sz="1950" dirty="0">
                <a:latin typeface="Arial"/>
                <a:cs typeface="Arial"/>
              </a:rPr>
              <a:t>ad</a:t>
            </a:r>
            <a:r>
              <a:rPr sz="1950" spc="45" dirty="0">
                <a:latin typeface="Arial"/>
                <a:cs typeface="Arial"/>
              </a:rPr>
              <a:t> </a:t>
            </a:r>
            <a:r>
              <a:rPr sz="1950" dirty="0">
                <a:latin typeface="Arial"/>
                <a:cs typeface="Arial"/>
              </a:rPr>
              <a:t>minim</a:t>
            </a:r>
            <a:r>
              <a:rPr sz="1950" spc="50"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spc="-10" dirty="0">
                <a:latin typeface="Arial"/>
                <a:cs typeface="Arial"/>
              </a:rPr>
              <a:t>nostrud </a:t>
            </a:r>
            <a:r>
              <a:rPr sz="1950" dirty="0">
                <a:latin typeface="Arial"/>
                <a:cs typeface="Arial"/>
              </a:rPr>
              <a:t>exerci</a:t>
            </a:r>
            <a:r>
              <a:rPr sz="1950" spc="55" dirty="0">
                <a:latin typeface="Arial"/>
                <a:cs typeface="Arial"/>
              </a:rPr>
              <a:t> </a:t>
            </a:r>
            <a:r>
              <a:rPr sz="1950" dirty="0">
                <a:latin typeface="Arial"/>
                <a:cs typeface="Arial"/>
              </a:rPr>
              <a:t>tation</a:t>
            </a:r>
            <a:r>
              <a:rPr sz="1950" spc="55" dirty="0">
                <a:latin typeface="Arial"/>
                <a:cs typeface="Arial"/>
              </a:rPr>
              <a:t> </a:t>
            </a:r>
            <a:r>
              <a:rPr sz="1950" dirty="0">
                <a:latin typeface="Arial"/>
                <a:cs typeface="Arial"/>
              </a:rPr>
              <a:t>ullamcorper</a:t>
            </a:r>
            <a:r>
              <a:rPr sz="1950" spc="55" dirty="0">
                <a:latin typeface="Arial"/>
                <a:cs typeface="Arial"/>
              </a:rPr>
              <a:t> </a:t>
            </a:r>
            <a:r>
              <a:rPr sz="1950" spc="-10" dirty="0">
                <a:latin typeface="Arial"/>
                <a:cs typeface="Arial"/>
              </a:rPr>
              <a:t>suscipit </a:t>
            </a:r>
            <a:r>
              <a:rPr sz="1950" dirty="0">
                <a:latin typeface="Arial"/>
                <a:cs typeface="Arial"/>
              </a:rPr>
              <a:t>lobortis</a:t>
            </a:r>
            <a:r>
              <a:rPr sz="1950" spc="30" dirty="0">
                <a:latin typeface="Arial"/>
                <a:cs typeface="Arial"/>
              </a:rPr>
              <a:t> </a:t>
            </a:r>
            <a:r>
              <a:rPr sz="1950" dirty="0">
                <a:latin typeface="Arial"/>
                <a:cs typeface="Arial"/>
              </a:rPr>
              <a:t>nisl</a:t>
            </a:r>
            <a:r>
              <a:rPr sz="1950" spc="35" dirty="0">
                <a:latin typeface="Arial"/>
                <a:cs typeface="Arial"/>
              </a:rPr>
              <a:t> </a:t>
            </a:r>
            <a:r>
              <a:rPr sz="1950" dirty="0">
                <a:latin typeface="Arial"/>
                <a:cs typeface="Arial"/>
              </a:rPr>
              <a:t>ut</a:t>
            </a:r>
            <a:r>
              <a:rPr sz="1950" spc="30" dirty="0">
                <a:latin typeface="Arial"/>
                <a:cs typeface="Arial"/>
              </a:rPr>
              <a:t> </a:t>
            </a:r>
            <a:r>
              <a:rPr sz="1950" dirty="0">
                <a:latin typeface="Arial"/>
                <a:cs typeface="Arial"/>
              </a:rPr>
              <a:t>aliquip</a:t>
            </a:r>
            <a:r>
              <a:rPr sz="1950" spc="35" dirty="0">
                <a:latin typeface="Arial"/>
                <a:cs typeface="Arial"/>
              </a:rPr>
              <a:t> </a:t>
            </a:r>
            <a:r>
              <a:rPr sz="1950" dirty="0">
                <a:latin typeface="Arial"/>
                <a:cs typeface="Arial"/>
              </a:rPr>
              <a:t>ex</a:t>
            </a:r>
            <a:r>
              <a:rPr sz="1950" spc="35" dirty="0">
                <a:latin typeface="Arial"/>
                <a:cs typeface="Arial"/>
              </a:rPr>
              <a:t> </a:t>
            </a:r>
            <a:r>
              <a:rPr sz="1950" spc="-25" dirty="0">
                <a:latin typeface="Arial"/>
                <a:cs typeface="Arial"/>
              </a:rPr>
              <a:t>ea </a:t>
            </a:r>
            <a:r>
              <a:rPr sz="1950" dirty="0">
                <a:latin typeface="Arial"/>
                <a:cs typeface="Arial"/>
              </a:rPr>
              <a:t>commodo</a:t>
            </a:r>
            <a:r>
              <a:rPr sz="1950" spc="65" dirty="0">
                <a:latin typeface="Arial"/>
                <a:cs typeface="Arial"/>
              </a:rPr>
              <a:t> </a:t>
            </a:r>
            <a:r>
              <a:rPr sz="1950" dirty="0">
                <a:latin typeface="Arial"/>
                <a:cs typeface="Arial"/>
              </a:rPr>
              <a:t>consequat.</a:t>
            </a:r>
            <a:r>
              <a:rPr sz="1950" spc="70" dirty="0">
                <a:latin typeface="Arial"/>
                <a:cs typeface="Arial"/>
              </a:rPr>
              <a:t> </a:t>
            </a:r>
            <a:r>
              <a:rPr sz="1950" dirty="0">
                <a:latin typeface="Arial"/>
                <a:cs typeface="Arial"/>
              </a:rPr>
              <a:t>Duis</a:t>
            </a:r>
            <a:r>
              <a:rPr sz="1950" spc="70" dirty="0">
                <a:latin typeface="Arial"/>
                <a:cs typeface="Arial"/>
              </a:rPr>
              <a:t> </a:t>
            </a:r>
            <a:r>
              <a:rPr sz="1950" spc="-10" dirty="0">
                <a:latin typeface="Arial"/>
                <a:cs typeface="Arial"/>
              </a:rPr>
              <a:t>autem </a:t>
            </a:r>
            <a:r>
              <a:rPr sz="1950" dirty="0">
                <a:latin typeface="Arial"/>
                <a:cs typeface="Arial"/>
              </a:rPr>
              <a:t>vel</a:t>
            </a:r>
            <a:r>
              <a:rPr sz="1950" spc="35" dirty="0">
                <a:latin typeface="Arial"/>
                <a:cs typeface="Arial"/>
              </a:rPr>
              <a:t> </a:t>
            </a:r>
            <a:r>
              <a:rPr sz="1950" dirty="0">
                <a:latin typeface="Arial"/>
                <a:cs typeface="Arial"/>
              </a:rPr>
              <a:t>eum</a:t>
            </a:r>
            <a:r>
              <a:rPr sz="1950" spc="35" dirty="0">
                <a:latin typeface="Arial"/>
                <a:cs typeface="Arial"/>
              </a:rPr>
              <a:t> </a:t>
            </a:r>
            <a:r>
              <a:rPr sz="1950" dirty="0">
                <a:latin typeface="Arial"/>
                <a:cs typeface="Arial"/>
              </a:rPr>
              <a:t>iriure</a:t>
            </a:r>
            <a:r>
              <a:rPr sz="1950" spc="35"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40" dirty="0">
                <a:latin typeface="Arial"/>
                <a:cs typeface="Arial"/>
              </a:rPr>
              <a:t> </a:t>
            </a:r>
            <a:r>
              <a:rPr sz="1950" dirty="0">
                <a:latin typeface="Arial"/>
                <a:cs typeface="Arial"/>
              </a:rPr>
              <a:t>hendrerit</a:t>
            </a:r>
            <a:r>
              <a:rPr sz="1950" spc="35" dirty="0">
                <a:latin typeface="Arial"/>
                <a:cs typeface="Arial"/>
              </a:rPr>
              <a:t> </a:t>
            </a:r>
            <a:r>
              <a:rPr sz="1950" spc="-25" dirty="0">
                <a:latin typeface="Arial"/>
                <a:cs typeface="Arial"/>
              </a:rPr>
              <a:t>in </a:t>
            </a:r>
            <a:r>
              <a:rPr sz="1950" dirty="0">
                <a:latin typeface="Arial"/>
                <a:cs typeface="Arial"/>
              </a:rPr>
              <a:t>vulputate</a:t>
            </a:r>
            <a:r>
              <a:rPr sz="1950" spc="35" dirty="0">
                <a:latin typeface="Arial"/>
                <a:cs typeface="Arial"/>
              </a:rPr>
              <a:t> </a:t>
            </a:r>
            <a:r>
              <a:rPr sz="1950" dirty="0">
                <a:latin typeface="Arial"/>
                <a:cs typeface="Arial"/>
              </a:rPr>
              <a:t>velit</a:t>
            </a:r>
            <a:r>
              <a:rPr sz="1950" spc="40" dirty="0">
                <a:latin typeface="Arial"/>
                <a:cs typeface="Arial"/>
              </a:rPr>
              <a:t> </a:t>
            </a:r>
            <a:r>
              <a:rPr sz="1950" dirty="0">
                <a:latin typeface="Arial"/>
                <a:cs typeface="Arial"/>
              </a:rPr>
              <a:t>esse</a:t>
            </a:r>
            <a:r>
              <a:rPr sz="1950" spc="40" dirty="0">
                <a:latin typeface="Arial"/>
                <a:cs typeface="Arial"/>
              </a:rPr>
              <a:t> </a:t>
            </a:r>
            <a:r>
              <a:rPr sz="1950" spc="-10" dirty="0">
                <a:latin typeface="Arial"/>
                <a:cs typeface="Arial"/>
              </a:rPr>
              <a:t>molestie </a:t>
            </a:r>
            <a:r>
              <a:rPr sz="1950" dirty="0">
                <a:latin typeface="Arial"/>
                <a:cs typeface="Arial"/>
              </a:rPr>
              <a:t>consequat,</a:t>
            </a:r>
            <a:r>
              <a:rPr sz="1950" spc="50" dirty="0">
                <a:latin typeface="Arial"/>
                <a:cs typeface="Arial"/>
              </a:rPr>
              <a:t> </a:t>
            </a:r>
            <a:r>
              <a:rPr sz="1950" dirty="0">
                <a:latin typeface="Arial"/>
                <a:cs typeface="Arial"/>
              </a:rPr>
              <a:t>vel</a:t>
            </a:r>
            <a:r>
              <a:rPr sz="1950" spc="50" dirty="0">
                <a:latin typeface="Arial"/>
                <a:cs typeface="Arial"/>
              </a:rPr>
              <a:t> </a:t>
            </a:r>
            <a:r>
              <a:rPr sz="1950" dirty="0">
                <a:latin typeface="Arial"/>
                <a:cs typeface="Arial"/>
              </a:rPr>
              <a:t>illum</a:t>
            </a:r>
            <a:r>
              <a:rPr sz="1950" spc="50" dirty="0">
                <a:latin typeface="Arial"/>
                <a:cs typeface="Arial"/>
              </a:rPr>
              <a:t> </a:t>
            </a:r>
            <a:r>
              <a:rPr sz="1950" dirty="0">
                <a:latin typeface="Arial"/>
                <a:cs typeface="Arial"/>
              </a:rPr>
              <a:t>dolore</a:t>
            </a:r>
            <a:r>
              <a:rPr sz="1950" spc="50" dirty="0">
                <a:latin typeface="Arial"/>
                <a:cs typeface="Arial"/>
              </a:rPr>
              <a:t> </a:t>
            </a:r>
            <a:r>
              <a:rPr sz="1950" spc="-25" dirty="0">
                <a:latin typeface="Arial"/>
                <a:cs typeface="Arial"/>
              </a:rPr>
              <a:t>eu</a:t>
            </a:r>
            <a:endParaRPr sz="1950">
              <a:latin typeface="Arial"/>
              <a:cs typeface="Arial"/>
            </a:endParaRPr>
          </a:p>
        </p:txBody>
      </p:sp>
      <p:pic>
        <p:nvPicPr>
          <p:cNvPr id="9" name="object 9">
            <a:extLst>
              <a:ext uri="{FF2B5EF4-FFF2-40B4-BE49-F238E27FC236}">
                <a16:creationId xmlns:a16="http://schemas.microsoft.com/office/drawing/2014/main" id="{B61ED2D9-D23F-8252-2E57-431C07CE6F98}"/>
              </a:ext>
            </a:extLst>
          </p:cNvPr>
          <p:cNvPicPr/>
          <p:nvPr/>
        </p:nvPicPr>
        <p:blipFill>
          <a:blip r:embed="rId3" cstate="screen">
            <a:extLst>
              <a:ext uri="{28A0092B-C50C-407E-A947-70E740481C1C}">
                <a14:useLocalDpi xmlns:a14="http://schemas.microsoft.com/office/drawing/2010/main"/>
              </a:ext>
            </a:extLst>
          </a:blip>
          <a:stretch>
            <a:fillRect/>
          </a:stretch>
        </p:blipFill>
        <p:spPr>
          <a:xfrm>
            <a:off x="994748" y="5007554"/>
            <a:ext cx="10367633" cy="5183816"/>
          </a:xfrm>
          <a:prstGeom prst="rect">
            <a:avLst/>
          </a:prstGeom>
        </p:spPr>
      </p:pic>
    </p:spTree>
    <p:extLst>
      <p:ext uri="{BB962C8B-B14F-4D97-AF65-F5344CB8AC3E}">
        <p14:creationId xmlns:p14="http://schemas.microsoft.com/office/powerpoint/2010/main" val="1105037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13AD225-1F10-587F-DDE7-89053FD04B4F}"/>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E7E11E1F-2147-A6BF-74B7-34EF98D81354}"/>
              </a:ext>
            </a:extLst>
          </p:cNvPr>
          <p:cNvSpPr txBox="1">
            <a:spLocks noGrp="1"/>
          </p:cNvSpPr>
          <p:nvPr>
            <p:ph type="title"/>
          </p:nvPr>
        </p:nvSpPr>
        <p:spPr>
          <a:xfrm>
            <a:off x="12418141" y="2911475"/>
            <a:ext cx="6696075" cy="1535677"/>
          </a:xfrm>
          <a:prstGeom prst="rect">
            <a:avLst/>
          </a:prstGeom>
        </p:spPr>
        <p:txBody>
          <a:bodyPr vert="horz" wrap="square" lIns="0" tIns="263525" rIns="0" bIns="0" rtlCol="0">
            <a:spAutoFit/>
          </a:bodyPr>
          <a:lstStyle/>
          <a:p>
            <a:pPr marL="12700" marR="5080">
              <a:lnSpc>
                <a:spcPts val="9880"/>
              </a:lnSpc>
              <a:spcBef>
                <a:spcPts val="2075"/>
              </a:spcBef>
            </a:pPr>
            <a:r>
              <a:rPr sz="9850" spc="-10" dirty="0"/>
              <a:t>T</a:t>
            </a:r>
            <a:r>
              <a:rPr lang="es-CO" sz="9850" spc="-10" dirty="0"/>
              <a:t>í</a:t>
            </a:r>
            <a:r>
              <a:rPr sz="9850" spc="-10" dirty="0" err="1"/>
              <a:t>tulo</a:t>
            </a:r>
            <a:endParaRPr sz="9850" dirty="0"/>
          </a:p>
        </p:txBody>
      </p:sp>
      <p:sp>
        <p:nvSpPr>
          <p:cNvPr id="3" name="object 3">
            <a:extLst>
              <a:ext uri="{FF2B5EF4-FFF2-40B4-BE49-F238E27FC236}">
                <a16:creationId xmlns:a16="http://schemas.microsoft.com/office/drawing/2014/main" id="{C26D5D32-9EDE-957D-0F80-CDEFBE317A06}"/>
              </a:ext>
            </a:extLst>
          </p:cNvPr>
          <p:cNvSpPr txBox="1"/>
          <p:nvPr/>
        </p:nvSpPr>
        <p:spPr>
          <a:xfrm>
            <a:off x="1634107" y="6763748"/>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4.</a:t>
            </a:r>
            <a:endParaRPr sz="16050">
              <a:latin typeface="Arial"/>
              <a:cs typeface="Arial"/>
            </a:endParaRPr>
          </a:p>
        </p:txBody>
      </p:sp>
      <p:sp>
        <p:nvSpPr>
          <p:cNvPr id="4" name="object 4">
            <a:extLst>
              <a:ext uri="{FF2B5EF4-FFF2-40B4-BE49-F238E27FC236}">
                <a16:creationId xmlns:a16="http://schemas.microsoft.com/office/drawing/2014/main" id="{052EC506-F7FF-9DE8-472E-2598BD4AA27D}"/>
              </a:ext>
            </a:extLst>
          </p:cNvPr>
          <p:cNvSpPr txBox="1"/>
          <p:nvPr/>
        </p:nvSpPr>
        <p:spPr>
          <a:xfrm>
            <a:off x="4559139" y="7234543"/>
            <a:ext cx="14386560" cy="3342640"/>
          </a:xfrm>
          <a:prstGeom prst="rect">
            <a:avLst/>
          </a:prstGeom>
        </p:spPr>
        <p:txBody>
          <a:bodyPr vert="horz" wrap="square" lIns="0" tIns="11430" rIns="0" bIns="0" rtlCol="0">
            <a:spAutoFit/>
          </a:bodyPr>
          <a:lstStyle/>
          <a:p>
            <a:pPr marL="12700" marR="5080">
              <a:lnSpc>
                <a:spcPct val="101499"/>
              </a:lnSpc>
              <a:spcBef>
                <a:spcPts val="90"/>
              </a:spcBef>
            </a:pPr>
            <a:r>
              <a:rPr sz="1950" dirty="0">
                <a:latin typeface="Arial"/>
                <a:cs typeface="Arial"/>
              </a:rPr>
              <a:t>Lorem</a:t>
            </a:r>
            <a:r>
              <a:rPr sz="1950" spc="50"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5"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50" dirty="0">
                <a:latin typeface="Arial"/>
                <a:cs typeface="Arial"/>
              </a:rPr>
              <a:t> </a:t>
            </a:r>
            <a:r>
              <a:rPr sz="1950" dirty="0">
                <a:latin typeface="Arial"/>
                <a:cs typeface="Arial"/>
              </a:rPr>
              <a:t>consectetuer</a:t>
            </a:r>
            <a:r>
              <a:rPr sz="1950" spc="55" dirty="0">
                <a:latin typeface="Arial"/>
                <a:cs typeface="Arial"/>
              </a:rPr>
              <a:t> </a:t>
            </a:r>
            <a:r>
              <a:rPr sz="1950" dirty="0">
                <a:latin typeface="Arial"/>
                <a:cs typeface="Arial"/>
              </a:rPr>
              <a:t>adipiscing</a:t>
            </a:r>
            <a:r>
              <a:rPr sz="1950" spc="50" dirty="0">
                <a:latin typeface="Arial"/>
                <a:cs typeface="Arial"/>
              </a:rPr>
              <a:t> </a:t>
            </a:r>
            <a:r>
              <a:rPr sz="1950" dirty="0">
                <a:latin typeface="Arial"/>
                <a:cs typeface="Arial"/>
              </a:rPr>
              <a:t>elit,</a:t>
            </a:r>
            <a:r>
              <a:rPr sz="1950" spc="55" dirty="0">
                <a:latin typeface="Arial"/>
                <a:cs typeface="Arial"/>
              </a:rPr>
              <a:t> </a:t>
            </a:r>
            <a:r>
              <a:rPr sz="1950" dirty="0">
                <a:latin typeface="Arial"/>
                <a:cs typeface="Arial"/>
              </a:rPr>
              <a:t>sed</a:t>
            </a:r>
            <a:r>
              <a:rPr sz="1950" spc="50" dirty="0">
                <a:latin typeface="Arial"/>
                <a:cs typeface="Arial"/>
              </a:rPr>
              <a:t> </a:t>
            </a:r>
            <a:r>
              <a:rPr sz="1950" dirty="0">
                <a:latin typeface="Arial"/>
                <a:cs typeface="Arial"/>
              </a:rPr>
              <a:t>diam</a:t>
            </a:r>
            <a:r>
              <a:rPr sz="1950" spc="50" dirty="0">
                <a:latin typeface="Arial"/>
                <a:cs typeface="Arial"/>
              </a:rPr>
              <a:t> </a:t>
            </a:r>
            <a:r>
              <a:rPr sz="1950" dirty="0">
                <a:latin typeface="Arial"/>
                <a:cs typeface="Arial"/>
              </a:rPr>
              <a:t>nonummy</a:t>
            </a:r>
            <a:r>
              <a:rPr sz="1950" spc="55" dirty="0">
                <a:latin typeface="Arial"/>
                <a:cs typeface="Arial"/>
              </a:rPr>
              <a:t> </a:t>
            </a:r>
            <a:r>
              <a:rPr sz="1950" dirty="0">
                <a:latin typeface="Arial"/>
                <a:cs typeface="Arial"/>
              </a:rPr>
              <a:t>nibh</a:t>
            </a:r>
            <a:r>
              <a:rPr sz="1950" spc="50" dirty="0">
                <a:latin typeface="Arial"/>
                <a:cs typeface="Arial"/>
              </a:rPr>
              <a:t> </a:t>
            </a:r>
            <a:r>
              <a:rPr sz="1950" dirty="0">
                <a:latin typeface="Arial"/>
                <a:cs typeface="Arial"/>
              </a:rPr>
              <a:t>euismod</a:t>
            </a:r>
            <a:r>
              <a:rPr sz="1950" spc="50" dirty="0">
                <a:latin typeface="Arial"/>
                <a:cs typeface="Arial"/>
              </a:rPr>
              <a:t> </a:t>
            </a:r>
            <a:r>
              <a:rPr sz="1950" dirty="0">
                <a:latin typeface="Arial"/>
                <a:cs typeface="Arial"/>
              </a:rPr>
              <a:t>tincidunt</a:t>
            </a:r>
            <a:r>
              <a:rPr sz="1950" spc="5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5"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45"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50" dirty="0">
                <a:latin typeface="Arial"/>
                <a:cs typeface="Arial"/>
              </a:rPr>
              <a:t> </a:t>
            </a:r>
            <a:r>
              <a:rPr sz="1950" dirty="0">
                <a:latin typeface="Arial"/>
                <a:cs typeface="Arial"/>
              </a:rPr>
              <a:t>enim</a:t>
            </a:r>
            <a:r>
              <a:rPr sz="1950" spc="45" dirty="0">
                <a:latin typeface="Arial"/>
                <a:cs typeface="Arial"/>
              </a:rPr>
              <a:t> </a:t>
            </a:r>
            <a:r>
              <a:rPr sz="1950" dirty="0">
                <a:latin typeface="Arial"/>
                <a:cs typeface="Arial"/>
              </a:rPr>
              <a:t>ad</a:t>
            </a:r>
            <a:r>
              <a:rPr sz="1950" spc="45" dirty="0">
                <a:latin typeface="Arial"/>
                <a:cs typeface="Arial"/>
              </a:rPr>
              <a:t> </a:t>
            </a:r>
            <a:r>
              <a:rPr sz="1950" dirty="0">
                <a:latin typeface="Arial"/>
                <a:cs typeface="Arial"/>
              </a:rPr>
              <a:t>minim</a:t>
            </a:r>
            <a:r>
              <a:rPr sz="1950" spc="45"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dirty="0">
                <a:latin typeface="Arial"/>
                <a:cs typeface="Arial"/>
              </a:rPr>
              <a:t>nostrud</a:t>
            </a:r>
            <a:r>
              <a:rPr sz="1950" spc="45" dirty="0">
                <a:latin typeface="Arial"/>
                <a:cs typeface="Arial"/>
              </a:rPr>
              <a:t> </a:t>
            </a:r>
            <a:r>
              <a:rPr sz="1950" dirty="0">
                <a:latin typeface="Arial"/>
                <a:cs typeface="Arial"/>
              </a:rPr>
              <a:t>exerci</a:t>
            </a:r>
            <a:r>
              <a:rPr sz="1950" spc="45" dirty="0">
                <a:latin typeface="Arial"/>
                <a:cs typeface="Arial"/>
              </a:rPr>
              <a:t> </a:t>
            </a:r>
            <a:r>
              <a:rPr sz="1950" dirty="0">
                <a:latin typeface="Arial"/>
                <a:cs typeface="Arial"/>
              </a:rPr>
              <a:t>tation</a:t>
            </a:r>
            <a:r>
              <a:rPr sz="1950" spc="45" dirty="0">
                <a:latin typeface="Arial"/>
                <a:cs typeface="Arial"/>
              </a:rPr>
              <a:t> </a:t>
            </a:r>
            <a:r>
              <a:rPr sz="1950" dirty="0">
                <a:latin typeface="Arial"/>
                <a:cs typeface="Arial"/>
              </a:rPr>
              <a:t>ullamcorper</a:t>
            </a:r>
            <a:r>
              <a:rPr sz="1950" spc="50" dirty="0">
                <a:latin typeface="Arial"/>
                <a:cs typeface="Arial"/>
              </a:rPr>
              <a:t> </a:t>
            </a:r>
            <a:r>
              <a:rPr sz="1950" dirty="0">
                <a:latin typeface="Arial"/>
                <a:cs typeface="Arial"/>
              </a:rPr>
              <a:t>suscipit</a:t>
            </a:r>
            <a:r>
              <a:rPr sz="1950" spc="45" dirty="0">
                <a:latin typeface="Arial"/>
                <a:cs typeface="Arial"/>
              </a:rPr>
              <a:t> </a:t>
            </a:r>
            <a:r>
              <a:rPr sz="1950" dirty="0">
                <a:latin typeface="Arial"/>
                <a:cs typeface="Arial"/>
              </a:rPr>
              <a:t>lobortis</a:t>
            </a:r>
            <a:r>
              <a:rPr sz="1950" spc="45" dirty="0">
                <a:latin typeface="Arial"/>
                <a:cs typeface="Arial"/>
              </a:rPr>
              <a:t> </a:t>
            </a:r>
            <a:r>
              <a:rPr sz="1950" dirty="0">
                <a:latin typeface="Arial"/>
                <a:cs typeface="Arial"/>
              </a:rPr>
              <a:t>nisl</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aliquip</a:t>
            </a:r>
            <a:r>
              <a:rPr sz="1950" spc="50" dirty="0">
                <a:latin typeface="Arial"/>
                <a:cs typeface="Arial"/>
              </a:rPr>
              <a:t> </a:t>
            </a:r>
            <a:r>
              <a:rPr sz="1950" dirty="0">
                <a:latin typeface="Arial"/>
                <a:cs typeface="Arial"/>
              </a:rPr>
              <a:t>ex</a:t>
            </a:r>
            <a:r>
              <a:rPr sz="1950" spc="45" dirty="0">
                <a:latin typeface="Arial"/>
                <a:cs typeface="Arial"/>
              </a:rPr>
              <a:t> </a:t>
            </a:r>
            <a:r>
              <a:rPr sz="1950" spc="-25" dirty="0">
                <a:latin typeface="Arial"/>
                <a:cs typeface="Arial"/>
              </a:rPr>
              <a:t>ea </a:t>
            </a:r>
            <a:r>
              <a:rPr sz="1950" dirty="0">
                <a:latin typeface="Arial"/>
                <a:cs typeface="Arial"/>
              </a:rPr>
              <a:t>commodo</a:t>
            </a:r>
            <a:r>
              <a:rPr sz="1950" spc="40" dirty="0">
                <a:latin typeface="Arial"/>
                <a:cs typeface="Arial"/>
              </a:rPr>
              <a:t> </a:t>
            </a:r>
            <a:r>
              <a:rPr sz="1950" dirty="0">
                <a:latin typeface="Arial"/>
                <a:cs typeface="Arial"/>
              </a:rPr>
              <a:t>consequat.</a:t>
            </a:r>
            <a:r>
              <a:rPr sz="1950" spc="45" dirty="0">
                <a:latin typeface="Arial"/>
                <a:cs typeface="Arial"/>
              </a:rPr>
              <a:t> </a:t>
            </a:r>
            <a:r>
              <a:rPr sz="1950" dirty="0">
                <a:latin typeface="Arial"/>
                <a:cs typeface="Arial"/>
              </a:rPr>
              <a:t>Duis</a:t>
            </a:r>
            <a:r>
              <a:rPr sz="1950" spc="45" dirty="0">
                <a:latin typeface="Arial"/>
                <a:cs typeface="Arial"/>
              </a:rPr>
              <a:t> </a:t>
            </a:r>
            <a:r>
              <a:rPr sz="1950" dirty="0">
                <a:latin typeface="Arial"/>
                <a:cs typeface="Arial"/>
              </a:rPr>
              <a:t>autem</a:t>
            </a:r>
            <a:r>
              <a:rPr sz="1950" spc="45" dirty="0">
                <a:latin typeface="Arial"/>
                <a:cs typeface="Arial"/>
              </a:rPr>
              <a:t> </a:t>
            </a:r>
            <a:r>
              <a:rPr sz="1950" dirty="0">
                <a:latin typeface="Arial"/>
                <a:cs typeface="Arial"/>
              </a:rPr>
              <a:t>vel</a:t>
            </a:r>
            <a:r>
              <a:rPr sz="1950" spc="45" dirty="0">
                <a:latin typeface="Arial"/>
                <a:cs typeface="Arial"/>
              </a:rPr>
              <a:t> </a:t>
            </a:r>
            <a:r>
              <a:rPr sz="1950" dirty="0">
                <a:latin typeface="Arial"/>
                <a:cs typeface="Arial"/>
              </a:rPr>
              <a:t>eum</a:t>
            </a:r>
            <a:r>
              <a:rPr sz="1950" spc="45" dirty="0">
                <a:latin typeface="Arial"/>
                <a:cs typeface="Arial"/>
              </a:rPr>
              <a:t> </a:t>
            </a:r>
            <a:r>
              <a:rPr sz="1950" dirty="0">
                <a:latin typeface="Arial"/>
                <a:cs typeface="Arial"/>
              </a:rPr>
              <a:t>iriure</a:t>
            </a:r>
            <a:r>
              <a:rPr sz="1950" spc="4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in</a:t>
            </a:r>
            <a:r>
              <a:rPr sz="1950" spc="45" dirty="0">
                <a:latin typeface="Arial"/>
                <a:cs typeface="Arial"/>
              </a:rPr>
              <a:t> </a:t>
            </a:r>
            <a:r>
              <a:rPr sz="1950" dirty="0">
                <a:latin typeface="Arial"/>
                <a:cs typeface="Arial"/>
              </a:rPr>
              <a:t>hendrerit</a:t>
            </a:r>
            <a:r>
              <a:rPr sz="1950" spc="45" dirty="0">
                <a:latin typeface="Arial"/>
                <a:cs typeface="Arial"/>
              </a:rPr>
              <a:t> </a:t>
            </a:r>
            <a:r>
              <a:rPr sz="1950" dirty="0">
                <a:latin typeface="Arial"/>
                <a:cs typeface="Arial"/>
              </a:rPr>
              <a:t>in</a:t>
            </a:r>
            <a:r>
              <a:rPr sz="1950" spc="45" dirty="0">
                <a:latin typeface="Arial"/>
                <a:cs typeface="Arial"/>
              </a:rPr>
              <a:t> </a:t>
            </a:r>
            <a:r>
              <a:rPr sz="1950" dirty="0">
                <a:latin typeface="Arial"/>
                <a:cs typeface="Arial"/>
              </a:rPr>
              <a:t>vulputate</a:t>
            </a:r>
            <a:r>
              <a:rPr sz="1950" spc="45" dirty="0">
                <a:latin typeface="Arial"/>
                <a:cs typeface="Arial"/>
              </a:rPr>
              <a:t> </a:t>
            </a:r>
            <a:r>
              <a:rPr sz="1950" dirty="0">
                <a:latin typeface="Arial"/>
                <a:cs typeface="Arial"/>
              </a:rPr>
              <a:t>velit</a:t>
            </a:r>
            <a:r>
              <a:rPr sz="1950" spc="40" dirty="0">
                <a:latin typeface="Arial"/>
                <a:cs typeface="Arial"/>
              </a:rPr>
              <a:t> </a:t>
            </a:r>
            <a:r>
              <a:rPr sz="1950" dirty="0">
                <a:latin typeface="Arial"/>
                <a:cs typeface="Arial"/>
              </a:rPr>
              <a:t>esse</a:t>
            </a:r>
            <a:r>
              <a:rPr sz="1950" spc="45" dirty="0">
                <a:latin typeface="Arial"/>
                <a:cs typeface="Arial"/>
              </a:rPr>
              <a:t> </a:t>
            </a:r>
            <a:r>
              <a:rPr sz="1950" dirty="0">
                <a:latin typeface="Arial"/>
                <a:cs typeface="Arial"/>
              </a:rPr>
              <a:t>molestie</a:t>
            </a:r>
            <a:r>
              <a:rPr sz="1950" spc="45" dirty="0">
                <a:latin typeface="Arial"/>
                <a:cs typeface="Arial"/>
              </a:rPr>
              <a:t> </a:t>
            </a:r>
            <a:r>
              <a:rPr sz="1950" dirty="0">
                <a:latin typeface="Arial"/>
                <a:cs typeface="Arial"/>
              </a:rPr>
              <a:t>consequat,</a:t>
            </a:r>
            <a:r>
              <a:rPr sz="1950" spc="45" dirty="0">
                <a:latin typeface="Arial"/>
                <a:cs typeface="Arial"/>
              </a:rPr>
              <a:t> </a:t>
            </a:r>
            <a:r>
              <a:rPr sz="1950" dirty="0">
                <a:latin typeface="Arial"/>
                <a:cs typeface="Arial"/>
              </a:rPr>
              <a:t>vel</a:t>
            </a:r>
            <a:r>
              <a:rPr sz="1950" spc="45" dirty="0">
                <a:latin typeface="Arial"/>
                <a:cs typeface="Arial"/>
              </a:rPr>
              <a:t> </a:t>
            </a:r>
            <a:r>
              <a:rPr sz="1950" dirty="0">
                <a:latin typeface="Arial"/>
                <a:cs typeface="Arial"/>
              </a:rPr>
              <a:t>illum</a:t>
            </a:r>
            <a:r>
              <a:rPr sz="1950" spc="45" dirty="0">
                <a:latin typeface="Arial"/>
                <a:cs typeface="Arial"/>
              </a:rPr>
              <a:t> </a:t>
            </a:r>
            <a:r>
              <a:rPr sz="1950" dirty="0">
                <a:latin typeface="Arial"/>
                <a:cs typeface="Arial"/>
              </a:rPr>
              <a:t>dolore</a:t>
            </a:r>
            <a:r>
              <a:rPr sz="1950" spc="40" dirty="0">
                <a:latin typeface="Arial"/>
                <a:cs typeface="Arial"/>
              </a:rPr>
              <a:t> </a:t>
            </a:r>
            <a:r>
              <a:rPr sz="1950" spc="-25" dirty="0">
                <a:latin typeface="Arial"/>
                <a:cs typeface="Arial"/>
              </a:rPr>
              <a:t>eu </a:t>
            </a:r>
            <a:r>
              <a:rPr sz="1950" dirty="0">
                <a:latin typeface="Arial"/>
                <a:cs typeface="Arial"/>
              </a:rPr>
              <a:t>feugiat</a:t>
            </a:r>
            <a:r>
              <a:rPr sz="1950" spc="40" dirty="0">
                <a:latin typeface="Arial"/>
                <a:cs typeface="Arial"/>
              </a:rPr>
              <a:t> </a:t>
            </a:r>
            <a:r>
              <a:rPr sz="1950" dirty="0">
                <a:latin typeface="Arial"/>
                <a:cs typeface="Arial"/>
              </a:rPr>
              <a:t>nulla</a:t>
            </a:r>
            <a:r>
              <a:rPr sz="1950" spc="45" dirty="0">
                <a:latin typeface="Arial"/>
                <a:cs typeface="Arial"/>
              </a:rPr>
              <a:t> </a:t>
            </a:r>
            <a:r>
              <a:rPr sz="1950" dirty="0">
                <a:latin typeface="Arial"/>
                <a:cs typeface="Arial"/>
              </a:rPr>
              <a:t>facilisis</a:t>
            </a:r>
            <a:r>
              <a:rPr sz="1950" spc="45" dirty="0">
                <a:latin typeface="Arial"/>
                <a:cs typeface="Arial"/>
              </a:rPr>
              <a:t> </a:t>
            </a:r>
            <a:r>
              <a:rPr sz="1950" dirty="0">
                <a:latin typeface="Arial"/>
                <a:cs typeface="Arial"/>
              </a:rPr>
              <a:t>at</a:t>
            </a:r>
            <a:r>
              <a:rPr sz="1950" spc="45" dirty="0">
                <a:latin typeface="Arial"/>
                <a:cs typeface="Arial"/>
              </a:rPr>
              <a:t> </a:t>
            </a:r>
            <a:r>
              <a:rPr sz="1950" dirty="0">
                <a:latin typeface="Arial"/>
                <a:cs typeface="Arial"/>
              </a:rPr>
              <a:t>vero</a:t>
            </a:r>
            <a:r>
              <a:rPr sz="1950" spc="45" dirty="0">
                <a:latin typeface="Arial"/>
                <a:cs typeface="Arial"/>
              </a:rPr>
              <a:t> </a:t>
            </a:r>
            <a:r>
              <a:rPr sz="1950" dirty="0">
                <a:latin typeface="Arial"/>
                <a:cs typeface="Arial"/>
              </a:rPr>
              <a:t>eros</a:t>
            </a:r>
            <a:r>
              <a:rPr sz="1950" spc="45" dirty="0">
                <a:latin typeface="Arial"/>
                <a:cs typeface="Arial"/>
              </a:rPr>
              <a:t> </a:t>
            </a:r>
            <a:r>
              <a:rPr sz="1950" dirty="0">
                <a:latin typeface="Arial"/>
                <a:cs typeface="Arial"/>
              </a:rPr>
              <a:t>et</a:t>
            </a:r>
            <a:r>
              <a:rPr sz="1950" spc="45" dirty="0">
                <a:latin typeface="Arial"/>
                <a:cs typeface="Arial"/>
              </a:rPr>
              <a:t> </a:t>
            </a:r>
            <a:r>
              <a:rPr sz="1950" dirty="0">
                <a:latin typeface="Arial"/>
                <a:cs typeface="Arial"/>
              </a:rPr>
              <a:t>accumsan</a:t>
            </a:r>
            <a:r>
              <a:rPr sz="1950" spc="45" dirty="0">
                <a:latin typeface="Arial"/>
                <a:cs typeface="Arial"/>
              </a:rPr>
              <a:t> </a:t>
            </a:r>
            <a:r>
              <a:rPr sz="1950" dirty="0">
                <a:latin typeface="Arial"/>
                <a:cs typeface="Arial"/>
              </a:rPr>
              <a:t>et</a:t>
            </a:r>
            <a:r>
              <a:rPr sz="1950" spc="45" dirty="0">
                <a:latin typeface="Arial"/>
                <a:cs typeface="Arial"/>
              </a:rPr>
              <a:t> </a:t>
            </a:r>
            <a:r>
              <a:rPr sz="1950" dirty="0">
                <a:latin typeface="Arial"/>
                <a:cs typeface="Arial"/>
              </a:rPr>
              <a:t>iusto</a:t>
            </a:r>
            <a:r>
              <a:rPr sz="1950" spc="45" dirty="0">
                <a:latin typeface="Arial"/>
                <a:cs typeface="Arial"/>
              </a:rPr>
              <a:t> </a:t>
            </a:r>
            <a:r>
              <a:rPr sz="1950" dirty="0">
                <a:latin typeface="Arial"/>
                <a:cs typeface="Arial"/>
              </a:rPr>
              <a:t>odio</a:t>
            </a:r>
            <a:r>
              <a:rPr sz="1950" spc="45" dirty="0">
                <a:latin typeface="Arial"/>
                <a:cs typeface="Arial"/>
              </a:rPr>
              <a:t> </a:t>
            </a:r>
            <a:r>
              <a:rPr sz="1950" dirty="0">
                <a:latin typeface="Arial"/>
                <a:cs typeface="Arial"/>
              </a:rPr>
              <a:t>dignissim</a:t>
            </a:r>
            <a:r>
              <a:rPr sz="1950" spc="45" dirty="0">
                <a:latin typeface="Arial"/>
                <a:cs typeface="Arial"/>
              </a:rPr>
              <a:t> </a:t>
            </a:r>
            <a:r>
              <a:rPr sz="1950" dirty="0">
                <a:latin typeface="Arial"/>
                <a:cs typeface="Arial"/>
              </a:rPr>
              <a:t>qui</a:t>
            </a:r>
            <a:r>
              <a:rPr sz="1950" spc="45" dirty="0">
                <a:latin typeface="Arial"/>
                <a:cs typeface="Arial"/>
              </a:rPr>
              <a:t> </a:t>
            </a:r>
            <a:r>
              <a:rPr sz="1950" dirty="0">
                <a:latin typeface="Arial"/>
                <a:cs typeface="Arial"/>
              </a:rPr>
              <a:t>blandit</a:t>
            </a:r>
            <a:r>
              <a:rPr sz="1950" spc="45" dirty="0">
                <a:latin typeface="Arial"/>
                <a:cs typeface="Arial"/>
              </a:rPr>
              <a:t> </a:t>
            </a:r>
            <a:r>
              <a:rPr sz="1950" dirty="0">
                <a:latin typeface="Arial"/>
                <a:cs typeface="Arial"/>
              </a:rPr>
              <a:t>praesent</a:t>
            </a:r>
            <a:r>
              <a:rPr sz="1950" spc="45" dirty="0">
                <a:latin typeface="Arial"/>
                <a:cs typeface="Arial"/>
              </a:rPr>
              <a:t> </a:t>
            </a:r>
            <a:r>
              <a:rPr sz="1950" dirty="0">
                <a:latin typeface="Arial"/>
                <a:cs typeface="Arial"/>
              </a:rPr>
              <a:t>luptatum</a:t>
            </a:r>
            <a:r>
              <a:rPr sz="1950" spc="45" dirty="0">
                <a:latin typeface="Arial"/>
                <a:cs typeface="Arial"/>
              </a:rPr>
              <a:t> </a:t>
            </a:r>
            <a:r>
              <a:rPr sz="1950" dirty="0">
                <a:latin typeface="Arial"/>
                <a:cs typeface="Arial"/>
              </a:rPr>
              <a:t>zzril</a:t>
            </a:r>
            <a:r>
              <a:rPr sz="1950" spc="45" dirty="0">
                <a:latin typeface="Arial"/>
                <a:cs typeface="Arial"/>
              </a:rPr>
              <a:t> </a:t>
            </a:r>
            <a:r>
              <a:rPr sz="1950" dirty="0">
                <a:latin typeface="Arial"/>
                <a:cs typeface="Arial"/>
              </a:rPr>
              <a:t>delenit</a:t>
            </a:r>
            <a:r>
              <a:rPr sz="1950" spc="45" dirty="0">
                <a:latin typeface="Arial"/>
                <a:cs typeface="Arial"/>
              </a:rPr>
              <a:t> </a:t>
            </a:r>
            <a:r>
              <a:rPr sz="1950" dirty="0">
                <a:latin typeface="Arial"/>
                <a:cs typeface="Arial"/>
              </a:rPr>
              <a:t>augue</a:t>
            </a:r>
            <a:r>
              <a:rPr sz="1950" spc="45" dirty="0">
                <a:latin typeface="Arial"/>
                <a:cs typeface="Arial"/>
              </a:rPr>
              <a:t> </a:t>
            </a:r>
            <a:r>
              <a:rPr sz="1950" dirty="0">
                <a:latin typeface="Arial"/>
                <a:cs typeface="Arial"/>
              </a:rPr>
              <a:t>duis</a:t>
            </a:r>
            <a:r>
              <a:rPr sz="1950" spc="45" dirty="0">
                <a:latin typeface="Arial"/>
                <a:cs typeface="Arial"/>
              </a:rPr>
              <a:t> </a:t>
            </a:r>
            <a:r>
              <a:rPr sz="1950" spc="-10" dirty="0">
                <a:latin typeface="Arial"/>
                <a:cs typeface="Arial"/>
              </a:rPr>
              <a:t>dolore </a:t>
            </a:r>
            <a:r>
              <a:rPr sz="1950" dirty="0">
                <a:latin typeface="Arial"/>
                <a:cs typeface="Arial"/>
              </a:rPr>
              <a:t>te</a:t>
            </a:r>
            <a:r>
              <a:rPr sz="1950" spc="35" dirty="0">
                <a:latin typeface="Arial"/>
                <a:cs typeface="Arial"/>
              </a:rPr>
              <a:t> </a:t>
            </a:r>
            <a:r>
              <a:rPr sz="1950" dirty="0">
                <a:latin typeface="Arial"/>
                <a:cs typeface="Arial"/>
              </a:rPr>
              <a:t>feugait</a:t>
            </a:r>
            <a:r>
              <a:rPr sz="1950" spc="35" dirty="0">
                <a:latin typeface="Arial"/>
                <a:cs typeface="Arial"/>
              </a:rPr>
              <a:t> </a:t>
            </a:r>
            <a:r>
              <a:rPr sz="1950" dirty="0">
                <a:latin typeface="Arial"/>
                <a:cs typeface="Arial"/>
              </a:rPr>
              <a:t>nulla</a:t>
            </a:r>
            <a:r>
              <a:rPr sz="1950" spc="35" dirty="0">
                <a:latin typeface="Arial"/>
                <a:cs typeface="Arial"/>
              </a:rPr>
              <a:t> </a:t>
            </a:r>
            <a:r>
              <a:rPr sz="1950" spc="-10" dirty="0">
                <a:latin typeface="Arial"/>
                <a:cs typeface="Arial"/>
              </a:rPr>
              <a:t>facilisi.</a:t>
            </a:r>
            <a:endParaRPr sz="1950">
              <a:latin typeface="Arial"/>
              <a:cs typeface="Arial"/>
            </a:endParaRPr>
          </a:p>
          <a:p>
            <a:pPr marL="12700" marR="257810">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50" dirty="0">
                <a:latin typeface="Arial"/>
                <a:cs typeface="Arial"/>
              </a:rPr>
              <a:t> </a:t>
            </a:r>
            <a:r>
              <a:rPr sz="1950" dirty="0">
                <a:latin typeface="Arial"/>
                <a:cs typeface="Arial"/>
              </a:rPr>
              <a:t>cons</a:t>
            </a:r>
            <a:r>
              <a:rPr sz="1950" spc="50" dirty="0">
                <a:latin typeface="Arial"/>
                <a:cs typeface="Arial"/>
              </a:rPr>
              <a:t> </a:t>
            </a:r>
            <a:r>
              <a:rPr sz="1950" dirty="0">
                <a:latin typeface="Arial"/>
                <a:cs typeface="Arial"/>
              </a:rPr>
              <a:t>ectetuer</a:t>
            </a:r>
            <a:r>
              <a:rPr sz="1950" spc="45" dirty="0">
                <a:latin typeface="Arial"/>
                <a:cs typeface="Arial"/>
              </a:rPr>
              <a:t> </a:t>
            </a:r>
            <a:r>
              <a:rPr sz="1950" dirty="0">
                <a:latin typeface="Arial"/>
                <a:cs typeface="Arial"/>
              </a:rPr>
              <a:t>adipiscing</a:t>
            </a:r>
            <a:r>
              <a:rPr sz="1950" spc="50" dirty="0">
                <a:latin typeface="Arial"/>
                <a:cs typeface="Arial"/>
              </a:rPr>
              <a:t> </a:t>
            </a:r>
            <a:r>
              <a:rPr sz="1950" dirty="0">
                <a:latin typeface="Arial"/>
                <a:cs typeface="Arial"/>
              </a:rPr>
              <a:t>elit,</a:t>
            </a:r>
            <a:r>
              <a:rPr sz="1950" spc="50" dirty="0">
                <a:latin typeface="Arial"/>
                <a:cs typeface="Arial"/>
              </a:rPr>
              <a:t> </a:t>
            </a:r>
            <a:r>
              <a:rPr sz="1950" dirty="0">
                <a:latin typeface="Arial"/>
                <a:cs typeface="Arial"/>
              </a:rPr>
              <a:t>sed</a:t>
            </a:r>
            <a:r>
              <a:rPr sz="1950" spc="50" dirty="0">
                <a:latin typeface="Arial"/>
                <a:cs typeface="Arial"/>
              </a:rPr>
              <a:t> </a:t>
            </a:r>
            <a:r>
              <a:rPr sz="1950" dirty="0">
                <a:latin typeface="Arial"/>
                <a:cs typeface="Arial"/>
              </a:rPr>
              <a:t>diam</a:t>
            </a:r>
            <a:r>
              <a:rPr sz="1950" spc="50" dirty="0">
                <a:latin typeface="Arial"/>
                <a:cs typeface="Arial"/>
              </a:rPr>
              <a:t> </a:t>
            </a:r>
            <a:r>
              <a:rPr sz="1950" dirty="0">
                <a:latin typeface="Arial"/>
                <a:cs typeface="Arial"/>
              </a:rPr>
              <a:t>nonummy</a:t>
            </a:r>
            <a:r>
              <a:rPr sz="1950" spc="50" dirty="0">
                <a:latin typeface="Arial"/>
                <a:cs typeface="Arial"/>
              </a:rPr>
              <a:t> </a:t>
            </a:r>
            <a:r>
              <a:rPr sz="1950" dirty="0">
                <a:latin typeface="Arial"/>
                <a:cs typeface="Arial"/>
              </a:rPr>
              <a:t>nibh</a:t>
            </a:r>
            <a:r>
              <a:rPr sz="1950" spc="50" dirty="0">
                <a:latin typeface="Arial"/>
                <a:cs typeface="Arial"/>
              </a:rPr>
              <a:t> </a:t>
            </a:r>
            <a:r>
              <a:rPr sz="1950" dirty="0">
                <a:latin typeface="Arial"/>
                <a:cs typeface="Arial"/>
              </a:rPr>
              <a:t>euismod</a:t>
            </a:r>
            <a:r>
              <a:rPr sz="1950" spc="4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45"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50" dirty="0">
                <a:latin typeface="Arial"/>
                <a:cs typeface="Arial"/>
              </a:rPr>
              <a:t> </a:t>
            </a:r>
            <a:r>
              <a:rPr sz="1950" dirty="0">
                <a:latin typeface="Arial"/>
                <a:cs typeface="Arial"/>
              </a:rPr>
              <a:t>enim</a:t>
            </a:r>
            <a:r>
              <a:rPr sz="1950" spc="45" dirty="0">
                <a:latin typeface="Arial"/>
                <a:cs typeface="Arial"/>
              </a:rPr>
              <a:t> </a:t>
            </a:r>
            <a:r>
              <a:rPr sz="1950" dirty="0">
                <a:latin typeface="Arial"/>
                <a:cs typeface="Arial"/>
              </a:rPr>
              <a:t>ad</a:t>
            </a:r>
            <a:r>
              <a:rPr sz="1950" spc="45" dirty="0">
                <a:latin typeface="Arial"/>
                <a:cs typeface="Arial"/>
              </a:rPr>
              <a:t> </a:t>
            </a:r>
            <a:r>
              <a:rPr sz="1950" dirty="0">
                <a:latin typeface="Arial"/>
                <a:cs typeface="Arial"/>
              </a:rPr>
              <a:t>minim</a:t>
            </a:r>
            <a:r>
              <a:rPr sz="1950" spc="45"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dirty="0">
                <a:latin typeface="Arial"/>
                <a:cs typeface="Arial"/>
              </a:rPr>
              <a:t>nostrud</a:t>
            </a:r>
            <a:r>
              <a:rPr sz="1950" spc="45" dirty="0">
                <a:latin typeface="Arial"/>
                <a:cs typeface="Arial"/>
              </a:rPr>
              <a:t> </a:t>
            </a:r>
            <a:r>
              <a:rPr sz="1950" dirty="0">
                <a:latin typeface="Arial"/>
                <a:cs typeface="Arial"/>
              </a:rPr>
              <a:t>exerci</a:t>
            </a:r>
            <a:r>
              <a:rPr sz="1950" spc="45" dirty="0">
                <a:latin typeface="Arial"/>
                <a:cs typeface="Arial"/>
              </a:rPr>
              <a:t> </a:t>
            </a:r>
            <a:r>
              <a:rPr sz="1950" dirty="0">
                <a:latin typeface="Arial"/>
                <a:cs typeface="Arial"/>
              </a:rPr>
              <a:t>tation</a:t>
            </a:r>
            <a:r>
              <a:rPr sz="1950" spc="45" dirty="0">
                <a:latin typeface="Arial"/>
                <a:cs typeface="Arial"/>
              </a:rPr>
              <a:t> </a:t>
            </a:r>
            <a:r>
              <a:rPr sz="1950" dirty="0">
                <a:latin typeface="Arial"/>
                <a:cs typeface="Arial"/>
              </a:rPr>
              <a:t>ullamcorper</a:t>
            </a:r>
            <a:r>
              <a:rPr sz="1950" spc="50" dirty="0">
                <a:latin typeface="Arial"/>
                <a:cs typeface="Arial"/>
              </a:rPr>
              <a:t> </a:t>
            </a:r>
            <a:r>
              <a:rPr sz="1950" dirty="0">
                <a:latin typeface="Arial"/>
                <a:cs typeface="Arial"/>
              </a:rPr>
              <a:t>suscipit</a:t>
            </a:r>
            <a:r>
              <a:rPr sz="1950" spc="45" dirty="0">
                <a:latin typeface="Arial"/>
                <a:cs typeface="Arial"/>
              </a:rPr>
              <a:t> </a:t>
            </a:r>
            <a:r>
              <a:rPr sz="1950" dirty="0">
                <a:latin typeface="Arial"/>
                <a:cs typeface="Arial"/>
              </a:rPr>
              <a:t>lobortis</a:t>
            </a:r>
            <a:r>
              <a:rPr sz="1950" spc="45" dirty="0">
                <a:latin typeface="Arial"/>
                <a:cs typeface="Arial"/>
              </a:rPr>
              <a:t> </a:t>
            </a:r>
            <a:r>
              <a:rPr sz="1950" dirty="0">
                <a:latin typeface="Arial"/>
                <a:cs typeface="Arial"/>
              </a:rPr>
              <a:t>nisl</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aliquip</a:t>
            </a:r>
            <a:r>
              <a:rPr sz="1950" spc="50" dirty="0">
                <a:latin typeface="Arial"/>
                <a:cs typeface="Arial"/>
              </a:rPr>
              <a:t> </a:t>
            </a:r>
            <a:r>
              <a:rPr sz="1950" dirty="0">
                <a:latin typeface="Arial"/>
                <a:cs typeface="Arial"/>
              </a:rPr>
              <a:t>ex</a:t>
            </a:r>
            <a:r>
              <a:rPr sz="1950" spc="45" dirty="0">
                <a:latin typeface="Arial"/>
                <a:cs typeface="Arial"/>
              </a:rPr>
              <a:t> </a:t>
            </a:r>
            <a:r>
              <a:rPr sz="1950" spc="-25" dirty="0">
                <a:latin typeface="Arial"/>
                <a:cs typeface="Arial"/>
              </a:rPr>
              <a:t>ea </a:t>
            </a:r>
            <a:r>
              <a:rPr sz="1950" dirty="0">
                <a:latin typeface="Arial"/>
                <a:cs typeface="Arial"/>
              </a:rPr>
              <a:t>commodo</a:t>
            </a:r>
            <a:r>
              <a:rPr sz="1950" spc="60" dirty="0">
                <a:latin typeface="Arial"/>
                <a:cs typeface="Arial"/>
              </a:rPr>
              <a:t> </a:t>
            </a:r>
            <a:r>
              <a:rPr sz="1950" spc="-10" dirty="0">
                <a:latin typeface="Arial"/>
                <a:cs typeface="Arial"/>
              </a:rPr>
              <a:t>consequat.</a:t>
            </a:r>
            <a:endParaRPr sz="1950">
              <a:latin typeface="Arial"/>
              <a:cs typeface="Arial"/>
            </a:endParaRPr>
          </a:p>
          <a:p>
            <a:pPr marL="12700" marR="215265">
              <a:lnSpc>
                <a:spcPct val="101499"/>
              </a:lnSpc>
            </a:pPr>
            <a:r>
              <a:rPr sz="1950" dirty="0">
                <a:latin typeface="Arial"/>
                <a:cs typeface="Arial"/>
              </a:rPr>
              <a:t>Lorem</a:t>
            </a:r>
            <a:r>
              <a:rPr sz="1950" spc="50"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5"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50" dirty="0">
                <a:latin typeface="Arial"/>
                <a:cs typeface="Arial"/>
              </a:rPr>
              <a:t> </a:t>
            </a:r>
            <a:r>
              <a:rPr sz="1950" dirty="0">
                <a:latin typeface="Arial"/>
                <a:cs typeface="Arial"/>
              </a:rPr>
              <a:t>consectetuer</a:t>
            </a:r>
            <a:r>
              <a:rPr sz="1950" spc="55" dirty="0">
                <a:latin typeface="Arial"/>
                <a:cs typeface="Arial"/>
              </a:rPr>
              <a:t> </a:t>
            </a:r>
            <a:r>
              <a:rPr sz="1950" dirty="0">
                <a:latin typeface="Arial"/>
                <a:cs typeface="Arial"/>
              </a:rPr>
              <a:t>adipiscing</a:t>
            </a:r>
            <a:r>
              <a:rPr sz="1950" spc="50" dirty="0">
                <a:latin typeface="Arial"/>
                <a:cs typeface="Arial"/>
              </a:rPr>
              <a:t> </a:t>
            </a:r>
            <a:r>
              <a:rPr sz="1950" dirty="0">
                <a:latin typeface="Arial"/>
                <a:cs typeface="Arial"/>
              </a:rPr>
              <a:t>elit,</a:t>
            </a:r>
            <a:r>
              <a:rPr sz="1950" spc="55" dirty="0">
                <a:latin typeface="Arial"/>
                <a:cs typeface="Arial"/>
              </a:rPr>
              <a:t> </a:t>
            </a:r>
            <a:r>
              <a:rPr sz="1950" dirty="0">
                <a:latin typeface="Arial"/>
                <a:cs typeface="Arial"/>
              </a:rPr>
              <a:t>sed</a:t>
            </a:r>
            <a:r>
              <a:rPr sz="1950" spc="50" dirty="0">
                <a:latin typeface="Arial"/>
                <a:cs typeface="Arial"/>
              </a:rPr>
              <a:t> </a:t>
            </a:r>
            <a:r>
              <a:rPr sz="1950" dirty="0">
                <a:latin typeface="Arial"/>
                <a:cs typeface="Arial"/>
              </a:rPr>
              <a:t>diam</a:t>
            </a:r>
            <a:r>
              <a:rPr sz="1950" spc="50" dirty="0">
                <a:latin typeface="Arial"/>
                <a:cs typeface="Arial"/>
              </a:rPr>
              <a:t> </a:t>
            </a:r>
            <a:r>
              <a:rPr sz="1950" dirty="0">
                <a:latin typeface="Arial"/>
                <a:cs typeface="Arial"/>
              </a:rPr>
              <a:t>nonummy</a:t>
            </a:r>
            <a:r>
              <a:rPr sz="1950" spc="55" dirty="0">
                <a:latin typeface="Arial"/>
                <a:cs typeface="Arial"/>
              </a:rPr>
              <a:t> </a:t>
            </a:r>
            <a:r>
              <a:rPr sz="1950" dirty="0">
                <a:latin typeface="Arial"/>
                <a:cs typeface="Arial"/>
              </a:rPr>
              <a:t>nibh</a:t>
            </a:r>
            <a:r>
              <a:rPr sz="1950" spc="50" dirty="0">
                <a:latin typeface="Arial"/>
                <a:cs typeface="Arial"/>
              </a:rPr>
              <a:t> </a:t>
            </a:r>
            <a:r>
              <a:rPr sz="1950" dirty="0">
                <a:latin typeface="Arial"/>
                <a:cs typeface="Arial"/>
              </a:rPr>
              <a:t>euismod</a:t>
            </a:r>
            <a:r>
              <a:rPr sz="1950" spc="50" dirty="0">
                <a:latin typeface="Arial"/>
                <a:cs typeface="Arial"/>
              </a:rPr>
              <a:t> </a:t>
            </a:r>
            <a:r>
              <a:rPr sz="1950" dirty="0">
                <a:latin typeface="Arial"/>
                <a:cs typeface="Arial"/>
              </a:rPr>
              <a:t>tincidunt</a:t>
            </a:r>
            <a:r>
              <a:rPr sz="1950" spc="5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5"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45"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50" dirty="0">
                <a:latin typeface="Arial"/>
                <a:cs typeface="Arial"/>
              </a:rPr>
              <a:t> </a:t>
            </a:r>
            <a:r>
              <a:rPr sz="1950" dirty="0">
                <a:latin typeface="Arial"/>
                <a:cs typeface="Arial"/>
              </a:rPr>
              <a:t>enim</a:t>
            </a:r>
            <a:r>
              <a:rPr sz="1950" spc="45" dirty="0">
                <a:latin typeface="Arial"/>
                <a:cs typeface="Arial"/>
              </a:rPr>
              <a:t> </a:t>
            </a:r>
            <a:r>
              <a:rPr sz="1950" dirty="0">
                <a:latin typeface="Arial"/>
                <a:cs typeface="Arial"/>
              </a:rPr>
              <a:t>ad</a:t>
            </a:r>
            <a:r>
              <a:rPr sz="1950" spc="45" dirty="0">
                <a:latin typeface="Arial"/>
                <a:cs typeface="Arial"/>
              </a:rPr>
              <a:t> </a:t>
            </a:r>
            <a:r>
              <a:rPr sz="1950" dirty="0">
                <a:latin typeface="Arial"/>
                <a:cs typeface="Arial"/>
              </a:rPr>
              <a:t>minim</a:t>
            </a:r>
            <a:r>
              <a:rPr sz="1950" spc="45"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dirty="0">
                <a:latin typeface="Arial"/>
                <a:cs typeface="Arial"/>
              </a:rPr>
              <a:t>nostrud</a:t>
            </a:r>
            <a:r>
              <a:rPr sz="1950" spc="45" dirty="0">
                <a:latin typeface="Arial"/>
                <a:cs typeface="Arial"/>
              </a:rPr>
              <a:t> </a:t>
            </a:r>
            <a:r>
              <a:rPr sz="1950" dirty="0">
                <a:latin typeface="Arial"/>
                <a:cs typeface="Arial"/>
              </a:rPr>
              <a:t>exerci</a:t>
            </a:r>
            <a:r>
              <a:rPr sz="1950" spc="45" dirty="0">
                <a:latin typeface="Arial"/>
                <a:cs typeface="Arial"/>
              </a:rPr>
              <a:t> </a:t>
            </a:r>
            <a:r>
              <a:rPr sz="1950" dirty="0">
                <a:latin typeface="Arial"/>
                <a:cs typeface="Arial"/>
              </a:rPr>
              <a:t>tation</a:t>
            </a:r>
            <a:r>
              <a:rPr sz="1950" spc="45" dirty="0">
                <a:latin typeface="Arial"/>
                <a:cs typeface="Arial"/>
              </a:rPr>
              <a:t> </a:t>
            </a:r>
            <a:r>
              <a:rPr sz="1950" dirty="0">
                <a:latin typeface="Arial"/>
                <a:cs typeface="Arial"/>
              </a:rPr>
              <a:t>ullamcorper</a:t>
            </a:r>
            <a:r>
              <a:rPr sz="1950" spc="50" dirty="0">
                <a:latin typeface="Arial"/>
                <a:cs typeface="Arial"/>
              </a:rPr>
              <a:t> </a:t>
            </a:r>
            <a:r>
              <a:rPr sz="1950" dirty="0">
                <a:latin typeface="Arial"/>
                <a:cs typeface="Arial"/>
              </a:rPr>
              <a:t>suscipit</a:t>
            </a:r>
            <a:r>
              <a:rPr sz="1950" spc="45" dirty="0">
                <a:latin typeface="Arial"/>
                <a:cs typeface="Arial"/>
              </a:rPr>
              <a:t> </a:t>
            </a:r>
            <a:r>
              <a:rPr sz="1950" dirty="0">
                <a:latin typeface="Arial"/>
                <a:cs typeface="Arial"/>
              </a:rPr>
              <a:t>lobortis</a:t>
            </a:r>
            <a:r>
              <a:rPr sz="1950" spc="45" dirty="0">
                <a:latin typeface="Arial"/>
                <a:cs typeface="Arial"/>
              </a:rPr>
              <a:t> </a:t>
            </a:r>
            <a:r>
              <a:rPr sz="1950" dirty="0">
                <a:latin typeface="Arial"/>
                <a:cs typeface="Arial"/>
              </a:rPr>
              <a:t>nisl</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aliquip</a:t>
            </a:r>
            <a:r>
              <a:rPr sz="1950" spc="50" dirty="0">
                <a:latin typeface="Arial"/>
                <a:cs typeface="Arial"/>
              </a:rPr>
              <a:t> </a:t>
            </a:r>
            <a:r>
              <a:rPr sz="1950" dirty="0">
                <a:latin typeface="Arial"/>
                <a:cs typeface="Arial"/>
              </a:rPr>
              <a:t>ex</a:t>
            </a:r>
            <a:r>
              <a:rPr sz="1950" spc="45" dirty="0">
                <a:latin typeface="Arial"/>
                <a:cs typeface="Arial"/>
              </a:rPr>
              <a:t> </a:t>
            </a:r>
            <a:r>
              <a:rPr sz="1950" spc="-25" dirty="0">
                <a:latin typeface="Arial"/>
                <a:cs typeface="Arial"/>
              </a:rPr>
              <a:t>ea </a:t>
            </a:r>
            <a:r>
              <a:rPr sz="1950" dirty="0">
                <a:latin typeface="Arial"/>
                <a:cs typeface="Arial"/>
              </a:rPr>
              <a:t>commodo</a:t>
            </a:r>
            <a:r>
              <a:rPr sz="1950" spc="40" dirty="0">
                <a:latin typeface="Arial"/>
                <a:cs typeface="Arial"/>
              </a:rPr>
              <a:t> </a:t>
            </a:r>
            <a:r>
              <a:rPr sz="1950" dirty="0">
                <a:latin typeface="Arial"/>
                <a:cs typeface="Arial"/>
              </a:rPr>
              <a:t>consequat.</a:t>
            </a:r>
            <a:r>
              <a:rPr sz="1950" spc="45" dirty="0">
                <a:latin typeface="Arial"/>
                <a:cs typeface="Arial"/>
              </a:rPr>
              <a:t> </a:t>
            </a:r>
            <a:r>
              <a:rPr sz="1950" dirty="0">
                <a:latin typeface="Arial"/>
                <a:cs typeface="Arial"/>
              </a:rPr>
              <a:t>Duis</a:t>
            </a:r>
            <a:r>
              <a:rPr sz="1950" spc="45" dirty="0">
                <a:latin typeface="Arial"/>
                <a:cs typeface="Arial"/>
              </a:rPr>
              <a:t> </a:t>
            </a:r>
            <a:r>
              <a:rPr sz="1950" dirty="0">
                <a:latin typeface="Arial"/>
                <a:cs typeface="Arial"/>
              </a:rPr>
              <a:t>autem</a:t>
            </a:r>
            <a:r>
              <a:rPr sz="1950" spc="45" dirty="0">
                <a:latin typeface="Arial"/>
                <a:cs typeface="Arial"/>
              </a:rPr>
              <a:t> </a:t>
            </a:r>
            <a:r>
              <a:rPr sz="1950" dirty="0">
                <a:latin typeface="Arial"/>
                <a:cs typeface="Arial"/>
              </a:rPr>
              <a:t>vel</a:t>
            </a:r>
            <a:r>
              <a:rPr sz="1950" spc="45" dirty="0">
                <a:latin typeface="Arial"/>
                <a:cs typeface="Arial"/>
              </a:rPr>
              <a:t> </a:t>
            </a:r>
            <a:r>
              <a:rPr sz="1950" dirty="0">
                <a:latin typeface="Arial"/>
                <a:cs typeface="Arial"/>
              </a:rPr>
              <a:t>eum</a:t>
            </a:r>
            <a:r>
              <a:rPr sz="1950" spc="45" dirty="0">
                <a:latin typeface="Arial"/>
                <a:cs typeface="Arial"/>
              </a:rPr>
              <a:t> </a:t>
            </a:r>
            <a:r>
              <a:rPr sz="1950" dirty="0">
                <a:latin typeface="Arial"/>
                <a:cs typeface="Arial"/>
              </a:rPr>
              <a:t>iriure</a:t>
            </a:r>
            <a:r>
              <a:rPr sz="1950" spc="4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in</a:t>
            </a:r>
            <a:r>
              <a:rPr sz="1950" spc="45" dirty="0">
                <a:latin typeface="Arial"/>
                <a:cs typeface="Arial"/>
              </a:rPr>
              <a:t> </a:t>
            </a:r>
            <a:r>
              <a:rPr sz="1950" dirty="0">
                <a:latin typeface="Arial"/>
                <a:cs typeface="Arial"/>
              </a:rPr>
              <a:t>hendrerit</a:t>
            </a:r>
            <a:r>
              <a:rPr sz="1950" spc="45" dirty="0">
                <a:latin typeface="Arial"/>
                <a:cs typeface="Arial"/>
              </a:rPr>
              <a:t> </a:t>
            </a:r>
            <a:r>
              <a:rPr sz="1950" dirty="0">
                <a:latin typeface="Arial"/>
                <a:cs typeface="Arial"/>
              </a:rPr>
              <a:t>in</a:t>
            </a:r>
            <a:r>
              <a:rPr sz="1950" spc="45" dirty="0">
                <a:latin typeface="Arial"/>
                <a:cs typeface="Arial"/>
              </a:rPr>
              <a:t> </a:t>
            </a:r>
            <a:r>
              <a:rPr sz="1950" dirty="0">
                <a:latin typeface="Arial"/>
                <a:cs typeface="Arial"/>
              </a:rPr>
              <a:t>vulputate</a:t>
            </a:r>
            <a:r>
              <a:rPr sz="1950" spc="45" dirty="0">
                <a:latin typeface="Arial"/>
                <a:cs typeface="Arial"/>
              </a:rPr>
              <a:t> </a:t>
            </a:r>
            <a:r>
              <a:rPr sz="1950" dirty="0">
                <a:latin typeface="Arial"/>
                <a:cs typeface="Arial"/>
              </a:rPr>
              <a:t>velit</a:t>
            </a:r>
            <a:r>
              <a:rPr sz="1950" spc="40" dirty="0">
                <a:latin typeface="Arial"/>
                <a:cs typeface="Arial"/>
              </a:rPr>
              <a:t> </a:t>
            </a:r>
            <a:r>
              <a:rPr sz="1950" dirty="0">
                <a:latin typeface="Arial"/>
                <a:cs typeface="Arial"/>
              </a:rPr>
              <a:t>esse</a:t>
            </a:r>
            <a:r>
              <a:rPr sz="1950" spc="45" dirty="0">
                <a:latin typeface="Arial"/>
                <a:cs typeface="Arial"/>
              </a:rPr>
              <a:t> </a:t>
            </a:r>
            <a:r>
              <a:rPr sz="1950" dirty="0">
                <a:latin typeface="Arial"/>
                <a:cs typeface="Arial"/>
              </a:rPr>
              <a:t>molestie</a:t>
            </a:r>
            <a:r>
              <a:rPr sz="1950" spc="45" dirty="0">
                <a:latin typeface="Arial"/>
                <a:cs typeface="Arial"/>
              </a:rPr>
              <a:t> </a:t>
            </a:r>
            <a:r>
              <a:rPr sz="1950" dirty="0">
                <a:latin typeface="Arial"/>
                <a:cs typeface="Arial"/>
              </a:rPr>
              <a:t>consequat,</a:t>
            </a:r>
            <a:r>
              <a:rPr sz="1950" spc="45" dirty="0">
                <a:latin typeface="Arial"/>
                <a:cs typeface="Arial"/>
              </a:rPr>
              <a:t> </a:t>
            </a:r>
            <a:r>
              <a:rPr sz="1950" dirty="0">
                <a:latin typeface="Arial"/>
                <a:cs typeface="Arial"/>
              </a:rPr>
              <a:t>vel</a:t>
            </a:r>
            <a:r>
              <a:rPr sz="1950" spc="45" dirty="0">
                <a:latin typeface="Arial"/>
                <a:cs typeface="Arial"/>
              </a:rPr>
              <a:t> </a:t>
            </a:r>
            <a:r>
              <a:rPr sz="1950" dirty="0">
                <a:latin typeface="Arial"/>
                <a:cs typeface="Arial"/>
              </a:rPr>
              <a:t>illum</a:t>
            </a:r>
            <a:r>
              <a:rPr sz="1950" spc="45" dirty="0">
                <a:latin typeface="Arial"/>
                <a:cs typeface="Arial"/>
              </a:rPr>
              <a:t> </a:t>
            </a:r>
            <a:r>
              <a:rPr sz="1950" dirty="0">
                <a:latin typeface="Arial"/>
                <a:cs typeface="Arial"/>
              </a:rPr>
              <a:t>dolore</a:t>
            </a:r>
            <a:r>
              <a:rPr sz="1950" spc="40" dirty="0">
                <a:latin typeface="Arial"/>
                <a:cs typeface="Arial"/>
              </a:rPr>
              <a:t> </a:t>
            </a:r>
            <a:r>
              <a:rPr sz="1950" spc="-25" dirty="0">
                <a:latin typeface="Arial"/>
                <a:cs typeface="Arial"/>
              </a:rPr>
              <a:t>eu</a:t>
            </a:r>
            <a:endParaRPr sz="1950">
              <a:latin typeface="Arial"/>
              <a:cs typeface="Arial"/>
            </a:endParaRPr>
          </a:p>
        </p:txBody>
      </p:sp>
      <p:pic>
        <p:nvPicPr>
          <p:cNvPr id="5" name="object 5">
            <a:extLst>
              <a:ext uri="{FF2B5EF4-FFF2-40B4-BE49-F238E27FC236}">
                <a16:creationId xmlns:a16="http://schemas.microsoft.com/office/drawing/2014/main" id="{531C5F90-0B93-2DDC-2387-F799EB955D8F}"/>
              </a:ext>
            </a:extLst>
          </p:cNvPr>
          <p:cNvPicPr/>
          <p:nvPr/>
        </p:nvPicPr>
        <p:blipFill>
          <a:blip r:embed="rId3" cstate="screen">
            <a:extLst>
              <a:ext uri="{28A0092B-C50C-407E-A947-70E740481C1C}">
                <a14:useLocalDpi xmlns:a14="http://schemas.microsoft.com/office/drawing/2010/main"/>
              </a:ext>
            </a:extLst>
          </a:blip>
          <a:stretch>
            <a:fillRect/>
          </a:stretch>
        </p:blipFill>
        <p:spPr>
          <a:xfrm>
            <a:off x="989884" y="1654472"/>
            <a:ext cx="11156666" cy="5025609"/>
          </a:xfrm>
          <a:prstGeom prst="rect">
            <a:avLst/>
          </a:prstGeom>
        </p:spPr>
      </p:pic>
    </p:spTree>
    <p:extLst>
      <p:ext uri="{BB962C8B-B14F-4D97-AF65-F5344CB8AC3E}">
        <p14:creationId xmlns:p14="http://schemas.microsoft.com/office/powerpoint/2010/main" val="2018499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7504149-B519-6D16-5A54-8BCE4D9763D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E239A01-FB3F-07F5-2890-6E92D8F27EE5}"/>
              </a:ext>
            </a:extLst>
          </p:cNvPr>
          <p:cNvSpPr txBox="1"/>
          <p:nvPr/>
        </p:nvSpPr>
        <p:spPr>
          <a:xfrm>
            <a:off x="895040" y="-25169"/>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5.</a:t>
            </a:r>
            <a:endParaRPr sz="16050">
              <a:latin typeface="Arial"/>
              <a:cs typeface="Arial"/>
            </a:endParaRPr>
          </a:p>
        </p:txBody>
      </p:sp>
      <p:sp>
        <p:nvSpPr>
          <p:cNvPr id="3" name="object 3" descr="$PPTXTitle">
            <a:extLst>
              <a:ext uri="{FF2B5EF4-FFF2-40B4-BE49-F238E27FC236}">
                <a16:creationId xmlns:a16="http://schemas.microsoft.com/office/drawing/2014/main" id="{71994D6B-1522-5379-576C-856E7FC3A075}"/>
              </a:ext>
            </a:extLst>
          </p:cNvPr>
          <p:cNvSpPr txBox="1">
            <a:spLocks noGrp="1"/>
          </p:cNvSpPr>
          <p:nvPr>
            <p:ph type="title"/>
          </p:nvPr>
        </p:nvSpPr>
        <p:spPr>
          <a:xfrm>
            <a:off x="6420802" y="652344"/>
            <a:ext cx="7262495" cy="1659255"/>
          </a:xfrm>
          <a:prstGeom prst="rect">
            <a:avLst/>
          </a:prstGeom>
        </p:spPr>
        <p:txBody>
          <a:bodyPr vert="horz" wrap="square" lIns="0" tIns="14604" rIns="0" bIns="0" rtlCol="0">
            <a:spAutoFit/>
          </a:bodyPr>
          <a:lstStyle/>
          <a:p>
            <a:pPr marL="12700">
              <a:lnSpc>
                <a:spcPct val="100000"/>
              </a:lnSpc>
              <a:spcBef>
                <a:spcPts val="114"/>
              </a:spcBef>
            </a:pPr>
            <a:r>
              <a:rPr spc="-10" dirty="0"/>
              <a:t>T</a:t>
            </a:r>
            <a:r>
              <a:rPr lang="es-CO" spc="-10" dirty="0"/>
              <a:t>í</a:t>
            </a:r>
            <a:r>
              <a:rPr spc="-10" dirty="0" err="1"/>
              <a:t>tulo</a:t>
            </a:r>
            <a:endParaRPr spc="-10" dirty="0"/>
          </a:p>
        </p:txBody>
      </p:sp>
      <p:pic>
        <p:nvPicPr>
          <p:cNvPr id="4" name="object 4">
            <a:extLst>
              <a:ext uri="{FF2B5EF4-FFF2-40B4-BE49-F238E27FC236}">
                <a16:creationId xmlns:a16="http://schemas.microsoft.com/office/drawing/2014/main" id="{6F26205D-884E-2947-FDE5-C0052631C4D9}"/>
              </a:ext>
            </a:extLst>
          </p:cNvPr>
          <p:cNvPicPr/>
          <p:nvPr/>
        </p:nvPicPr>
        <p:blipFill>
          <a:blip r:embed="rId3" cstate="screen">
            <a:extLst>
              <a:ext uri="{28A0092B-C50C-407E-A947-70E740481C1C}">
                <a14:useLocalDpi xmlns:a14="http://schemas.microsoft.com/office/drawing/2010/main"/>
              </a:ext>
            </a:extLst>
          </a:blip>
          <a:stretch>
            <a:fillRect/>
          </a:stretch>
        </p:blipFill>
        <p:spPr>
          <a:xfrm>
            <a:off x="988277" y="2625636"/>
            <a:ext cx="4568656" cy="8117030"/>
          </a:xfrm>
          <a:prstGeom prst="rect">
            <a:avLst/>
          </a:prstGeom>
        </p:spPr>
      </p:pic>
      <p:pic>
        <p:nvPicPr>
          <p:cNvPr id="8" name="object 8">
            <a:extLst>
              <a:ext uri="{FF2B5EF4-FFF2-40B4-BE49-F238E27FC236}">
                <a16:creationId xmlns:a16="http://schemas.microsoft.com/office/drawing/2014/main" id="{BEE2D629-1E84-5CDB-C3E8-636E6D999037}"/>
              </a:ext>
            </a:extLst>
          </p:cNvPr>
          <p:cNvPicPr/>
          <p:nvPr/>
        </p:nvPicPr>
        <p:blipFill>
          <a:blip r:embed="rId4" cstate="screen">
            <a:extLst>
              <a:ext uri="{28A0092B-C50C-407E-A947-70E740481C1C}">
                <a14:useLocalDpi xmlns:a14="http://schemas.microsoft.com/office/drawing/2010/main"/>
              </a:ext>
            </a:extLst>
          </a:blip>
          <a:stretch>
            <a:fillRect/>
          </a:stretch>
        </p:blipFill>
        <p:spPr>
          <a:xfrm>
            <a:off x="15429402" y="2616319"/>
            <a:ext cx="3668998" cy="2754261"/>
          </a:xfrm>
          <a:prstGeom prst="rect">
            <a:avLst/>
          </a:prstGeom>
        </p:spPr>
      </p:pic>
      <p:sp>
        <p:nvSpPr>
          <p:cNvPr id="9" name="object 9">
            <a:extLst>
              <a:ext uri="{FF2B5EF4-FFF2-40B4-BE49-F238E27FC236}">
                <a16:creationId xmlns:a16="http://schemas.microsoft.com/office/drawing/2014/main" id="{4590C327-7D03-EF40-E410-950F65B576CB}"/>
              </a:ext>
            </a:extLst>
          </p:cNvPr>
          <p:cNvSpPr txBox="1"/>
          <p:nvPr/>
        </p:nvSpPr>
        <p:spPr>
          <a:xfrm>
            <a:off x="6528042" y="2541553"/>
            <a:ext cx="3978910" cy="7564755"/>
          </a:xfrm>
          <a:prstGeom prst="rect">
            <a:avLst/>
          </a:prstGeom>
        </p:spPr>
        <p:txBody>
          <a:bodyPr vert="horz" wrap="square" lIns="0" tIns="11430" rIns="0" bIns="0" rtlCol="0">
            <a:spAutoFit/>
          </a:bodyPr>
          <a:lstStyle/>
          <a:p>
            <a:pPr marL="12700" marR="45720">
              <a:lnSpc>
                <a:spcPct val="101499"/>
              </a:lnSpc>
              <a:spcBef>
                <a:spcPts val="90"/>
              </a:spcBef>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sit</a:t>
            </a:r>
            <a:r>
              <a:rPr sz="1950" spc="50" dirty="0">
                <a:latin typeface="Arial"/>
                <a:cs typeface="Arial"/>
              </a:rPr>
              <a:t> </a:t>
            </a:r>
            <a:r>
              <a:rPr sz="1950" spc="-10" dirty="0">
                <a:latin typeface="Arial"/>
                <a:cs typeface="Arial"/>
              </a:rPr>
              <a:t>amet, </a:t>
            </a:r>
            <a:r>
              <a:rPr sz="1950" dirty="0">
                <a:latin typeface="Arial"/>
                <a:cs typeface="Arial"/>
              </a:rPr>
              <a:t>consectetuer</a:t>
            </a:r>
            <a:r>
              <a:rPr sz="1950" spc="65" dirty="0">
                <a:latin typeface="Arial"/>
                <a:cs typeface="Arial"/>
              </a:rPr>
              <a:t> </a:t>
            </a:r>
            <a:r>
              <a:rPr sz="1950" dirty="0">
                <a:latin typeface="Arial"/>
                <a:cs typeface="Arial"/>
              </a:rPr>
              <a:t>adipiscing</a:t>
            </a:r>
            <a:r>
              <a:rPr sz="1950" spc="65" dirty="0">
                <a:latin typeface="Arial"/>
                <a:cs typeface="Arial"/>
              </a:rPr>
              <a:t> </a:t>
            </a:r>
            <a:r>
              <a:rPr sz="1950" dirty="0">
                <a:latin typeface="Arial"/>
                <a:cs typeface="Arial"/>
              </a:rPr>
              <a:t>elit,</a:t>
            </a:r>
            <a:r>
              <a:rPr sz="1950" spc="65" dirty="0">
                <a:latin typeface="Arial"/>
                <a:cs typeface="Arial"/>
              </a:rPr>
              <a:t> </a:t>
            </a:r>
            <a:r>
              <a:rPr sz="1950" spc="-25" dirty="0">
                <a:latin typeface="Arial"/>
                <a:cs typeface="Arial"/>
              </a:rPr>
              <a:t>sed </a:t>
            </a:r>
            <a:r>
              <a:rPr sz="1950" dirty="0">
                <a:latin typeface="Arial"/>
                <a:cs typeface="Arial"/>
              </a:rPr>
              <a:t>diam</a:t>
            </a:r>
            <a:r>
              <a:rPr sz="1950" spc="55" dirty="0">
                <a:latin typeface="Arial"/>
                <a:cs typeface="Arial"/>
              </a:rPr>
              <a:t>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spc="-10" dirty="0">
                <a:latin typeface="Arial"/>
                <a:cs typeface="Arial"/>
              </a:rPr>
              <a:t>euismod </a:t>
            </a:r>
            <a:r>
              <a:rPr sz="1950" dirty="0">
                <a:latin typeface="Arial"/>
                <a:cs typeface="Arial"/>
              </a:rPr>
              <a:t>tincidunt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wisi</a:t>
            </a:r>
            <a:r>
              <a:rPr sz="1950" spc="45" dirty="0">
                <a:latin typeface="Arial"/>
                <a:cs typeface="Arial"/>
              </a:rPr>
              <a:t> </a:t>
            </a:r>
            <a:r>
              <a:rPr sz="1950" spc="-20" dirty="0">
                <a:latin typeface="Arial"/>
                <a:cs typeface="Arial"/>
              </a:rPr>
              <a:t>enim </a:t>
            </a:r>
            <a:r>
              <a:rPr sz="1950" dirty="0">
                <a:latin typeface="Arial"/>
                <a:cs typeface="Arial"/>
              </a:rPr>
              <a:t>ad</a:t>
            </a:r>
            <a:r>
              <a:rPr sz="1950" spc="45" dirty="0">
                <a:latin typeface="Arial"/>
                <a:cs typeface="Arial"/>
              </a:rPr>
              <a:t> </a:t>
            </a:r>
            <a:r>
              <a:rPr sz="1950" dirty="0">
                <a:latin typeface="Arial"/>
                <a:cs typeface="Arial"/>
              </a:rPr>
              <a:t>minim</a:t>
            </a:r>
            <a:r>
              <a:rPr sz="1950" spc="50"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spc="-10" dirty="0">
                <a:latin typeface="Arial"/>
                <a:cs typeface="Arial"/>
              </a:rPr>
              <a:t>nostrud </a:t>
            </a:r>
            <a:r>
              <a:rPr sz="1950" dirty="0">
                <a:latin typeface="Arial"/>
                <a:cs typeface="Arial"/>
              </a:rPr>
              <a:t>exerci</a:t>
            </a:r>
            <a:r>
              <a:rPr sz="1950" spc="55" dirty="0">
                <a:latin typeface="Arial"/>
                <a:cs typeface="Arial"/>
              </a:rPr>
              <a:t> </a:t>
            </a:r>
            <a:r>
              <a:rPr sz="1950" dirty="0">
                <a:latin typeface="Arial"/>
                <a:cs typeface="Arial"/>
              </a:rPr>
              <a:t>tation</a:t>
            </a:r>
            <a:r>
              <a:rPr sz="1950" spc="55" dirty="0">
                <a:latin typeface="Arial"/>
                <a:cs typeface="Arial"/>
              </a:rPr>
              <a:t> </a:t>
            </a:r>
            <a:r>
              <a:rPr sz="1950" dirty="0">
                <a:latin typeface="Arial"/>
                <a:cs typeface="Arial"/>
              </a:rPr>
              <a:t>ullamcorper</a:t>
            </a:r>
            <a:r>
              <a:rPr sz="1950" spc="55" dirty="0">
                <a:latin typeface="Arial"/>
                <a:cs typeface="Arial"/>
              </a:rPr>
              <a:t> </a:t>
            </a:r>
            <a:r>
              <a:rPr sz="1950" spc="-10" dirty="0">
                <a:latin typeface="Arial"/>
                <a:cs typeface="Arial"/>
              </a:rPr>
              <a:t>suscipit </a:t>
            </a:r>
            <a:r>
              <a:rPr sz="1950" dirty="0">
                <a:latin typeface="Arial"/>
                <a:cs typeface="Arial"/>
              </a:rPr>
              <a:t>lobortis</a:t>
            </a:r>
            <a:r>
              <a:rPr sz="1950" spc="30" dirty="0">
                <a:latin typeface="Arial"/>
                <a:cs typeface="Arial"/>
              </a:rPr>
              <a:t> </a:t>
            </a:r>
            <a:r>
              <a:rPr sz="1950" dirty="0">
                <a:latin typeface="Arial"/>
                <a:cs typeface="Arial"/>
              </a:rPr>
              <a:t>nisl</a:t>
            </a:r>
            <a:r>
              <a:rPr sz="1950" spc="35" dirty="0">
                <a:latin typeface="Arial"/>
                <a:cs typeface="Arial"/>
              </a:rPr>
              <a:t> </a:t>
            </a:r>
            <a:r>
              <a:rPr sz="1950" dirty="0">
                <a:latin typeface="Arial"/>
                <a:cs typeface="Arial"/>
              </a:rPr>
              <a:t>ut</a:t>
            </a:r>
            <a:r>
              <a:rPr sz="1950" spc="30" dirty="0">
                <a:latin typeface="Arial"/>
                <a:cs typeface="Arial"/>
              </a:rPr>
              <a:t> </a:t>
            </a:r>
            <a:r>
              <a:rPr sz="1950" dirty="0">
                <a:latin typeface="Arial"/>
                <a:cs typeface="Arial"/>
              </a:rPr>
              <a:t>aliquip</a:t>
            </a:r>
            <a:r>
              <a:rPr sz="1950" spc="35" dirty="0">
                <a:latin typeface="Arial"/>
                <a:cs typeface="Arial"/>
              </a:rPr>
              <a:t> </a:t>
            </a:r>
            <a:r>
              <a:rPr sz="1950" dirty="0">
                <a:latin typeface="Arial"/>
                <a:cs typeface="Arial"/>
              </a:rPr>
              <a:t>ex</a:t>
            </a:r>
            <a:r>
              <a:rPr sz="1950" spc="35" dirty="0">
                <a:latin typeface="Arial"/>
                <a:cs typeface="Arial"/>
              </a:rPr>
              <a:t> </a:t>
            </a:r>
            <a:r>
              <a:rPr sz="1950" spc="-25" dirty="0">
                <a:latin typeface="Arial"/>
                <a:cs typeface="Arial"/>
              </a:rPr>
              <a:t>ea </a:t>
            </a:r>
            <a:r>
              <a:rPr sz="1950" dirty="0">
                <a:latin typeface="Arial"/>
                <a:cs typeface="Arial"/>
              </a:rPr>
              <a:t>commodo</a:t>
            </a:r>
            <a:r>
              <a:rPr sz="1950" spc="65" dirty="0">
                <a:latin typeface="Arial"/>
                <a:cs typeface="Arial"/>
              </a:rPr>
              <a:t> </a:t>
            </a:r>
            <a:r>
              <a:rPr sz="1950" dirty="0">
                <a:latin typeface="Arial"/>
                <a:cs typeface="Arial"/>
              </a:rPr>
              <a:t>consequat.</a:t>
            </a:r>
            <a:r>
              <a:rPr sz="1950" spc="70" dirty="0">
                <a:latin typeface="Arial"/>
                <a:cs typeface="Arial"/>
              </a:rPr>
              <a:t> </a:t>
            </a:r>
            <a:r>
              <a:rPr sz="1950" dirty="0">
                <a:latin typeface="Arial"/>
                <a:cs typeface="Arial"/>
              </a:rPr>
              <a:t>Duis</a:t>
            </a:r>
            <a:r>
              <a:rPr sz="1950" spc="70" dirty="0">
                <a:latin typeface="Arial"/>
                <a:cs typeface="Arial"/>
              </a:rPr>
              <a:t> </a:t>
            </a:r>
            <a:r>
              <a:rPr sz="1950" spc="-10" dirty="0">
                <a:latin typeface="Arial"/>
                <a:cs typeface="Arial"/>
              </a:rPr>
              <a:t>autem </a:t>
            </a:r>
            <a:r>
              <a:rPr sz="1950" dirty="0">
                <a:latin typeface="Arial"/>
                <a:cs typeface="Arial"/>
              </a:rPr>
              <a:t>vel</a:t>
            </a:r>
            <a:r>
              <a:rPr sz="1950" spc="35" dirty="0">
                <a:latin typeface="Arial"/>
                <a:cs typeface="Arial"/>
              </a:rPr>
              <a:t> </a:t>
            </a:r>
            <a:r>
              <a:rPr sz="1950" dirty="0">
                <a:latin typeface="Arial"/>
                <a:cs typeface="Arial"/>
              </a:rPr>
              <a:t>eum</a:t>
            </a:r>
            <a:r>
              <a:rPr sz="1950" spc="35" dirty="0">
                <a:latin typeface="Arial"/>
                <a:cs typeface="Arial"/>
              </a:rPr>
              <a:t> </a:t>
            </a:r>
            <a:r>
              <a:rPr sz="1950" dirty="0">
                <a:latin typeface="Arial"/>
                <a:cs typeface="Arial"/>
              </a:rPr>
              <a:t>iriure</a:t>
            </a:r>
            <a:r>
              <a:rPr sz="1950" spc="35"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40" dirty="0">
                <a:latin typeface="Arial"/>
                <a:cs typeface="Arial"/>
              </a:rPr>
              <a:t> </a:t>
            </a:r>
            <a:r>
              <a:rPr sz="1950" dirty="0">
                <a:latin typeface="Arial"/>
                <a:cs typeface="Arial"/>
              </a:rPr>
              <a:t>hendrerit</a:t>
            </a:r>
            <a:r>
              <a:rPr sz="1950" spc="35" dirty="0">
                <a:latin typeface="Arial"/>
                <a:cs typeface="Arial"/>
              </a:rPr>
              <a:t> </a:t>
            </a:r>
            <a:r>
              <a:rPr sz="1950" spc="-25" dirty="0">
                <a:latin typeface="Arial"/>
                <a:cs typeface="Arial"/>
              </a:rPr>
              <a:t>in </a:t>
            </a:r>
            <a:r>
              <a:rPr sz="1950" dirty="0">
                <a:latin typeface="Arial"/>
                <a:cs typeface="Arial"/>
              </a:rPr>
              <a:t>vulputate</a:t>
            </a:r>
            <a:r>
              <a:rPr sz="1950" spc="35" dirty="0">
                <a:latin typeface="Arial"/>
                <a:cs typeface="Arial"/>
              </a:rPr>
              <a:t> </a:t>
            </a:r>
            <a:r>
              <a:rPr sz="1950" dirty="0">
                <a:latin typeface="Arial"/>
                <a:cs typeface="Arial"/>
              </a:rPr>
              <a:t>velit</a:t>
            </a:r>
            <a:r>
              <a:rPr sz="1950" spc="40" dirty="0">
                <a:latin typeface="Arial"/>
                <a:cs typeface="Arial"/>
              </a:rPr>
              <a:t> </a:t>
            </a:r>
            <a:r>
              <a:rPr sz="1950" dirty="0">
                <a:latin typeface="Arial"/>
                <a:cs typeface="Arial"/>
              </a:rPr>
              <a:t>esse</a:t>
            </a:r>
            <a:r>
              <a:rPr sz="1950" spc="40" dirty="0">
                <a:latin typeface="Arial"/>
                <a:cs typeface="Arial"/>
              </a:rPr>
              <a:t> </a:t>
            </a:r>
            <a:r>
              <a:rPr sz="1950" spc="-10" dirty="0">
                <a:latin typeface="Arial"/>
                <a:cs typeface="Arial"/>
              </a:rPr>
              <a:t>molestie </a:t>
            </a:r>
            <a:r>
              <a:rPr sz="1950" dirty="0">
                <a:latin typeface="Arial"/>
                <a:cs typeface="Arial"/>
              </a:rPr>
              <a:t>consequat,</a:t>
            </a:r>
            <a:r>
              <a:rPr sz="1950" spc="50" dirty="0">
                <a:latin typeface="Arial"/>
                <a:cs typeface="Arial"/>
              </a:rPr>
              <a:t> </a:t>
            </a:r>
            <a:r>
              <a:rPr sz="1950" dirty="0">
                <a:latin typeface="Arial"/>
                <a:cs typeface="Arial"/>
              </a:rPr>
              <a:t>vel</a:t>
            </a:r>
            <a:r>
              <a:rPr sz="1950" spc="50" dirty="0">
                <a:latin typeface="Arial"/>
                <a:cs typeface="Arial"/>
              </a:rPr>
              <a:t> </a:t>
            </a:r>
            <a:r>
              <a:rPr sz="1950" dirty="0">
                <a:latin typeface="Arial"/>
                <a:cs typeface="Arial"/>
              </a:rPr>
              <a:t>illum</a:t>
            </a:r>
            <a:r>
              <a:rPr sz="1950" spc="50" dirty="0">
                <a:latin typeface="Arial"/>
                <a:cs typeface="Arial"/>
              </a:rPr>
              <a:t> </a:t>
            </a:r>
            <a:r>
              <a:rPr sz="1950" dirty="0">
                <a:latin typeface="Arial"/>
                <a:cs typeface="Arial"/>
              </a:rPr>
              <a:t>dolore</a:t>
            </a:r>
            <a:r>
              <a:rPr sz="1950" spc="50" dirty="0">
                <a:latin typeface="Arial"/>
                <a:cs typeface="Arial"/>
              </a:rPr>
              <a:t> </a:t>
            </a:r>
            <a:r>
              <a:rPr sz="1950" spc="-25" dirty="0">
                <a:latin typeface="Arial"/>
                <a:cs typeface="Arial"/>
              </a:rPr>
              <a:t>eu </a:t>
            </a:r>
            <a:r>
              <a:rPr sz="1950" dirty="0">
                <a:latin typeface="Arial"/>
                <a:cs typeface="Arial"/>
              </a:rPr>
              <a:t>feugiat</a:t>
            </a:r>
            <a:r>
              <a:rPr sz="1950" spc="40" dirty="0">
                <a:latin typeface="Arial"/>
                <a:cs typeface="Arial"/>
              </a:rPr>
              <a:t> </a:t>
            </a:r>
            <a:r>
              <a:rPr sz="1950" dirty="0">
                <a:latin typeface="Arial"/>
                <a:cs typeface="Arial"/>
              </a:rPr>
              <a:t>nulla</a:t>
            </a:r>
            <a:r>
              <a:rPr sz="1950" spc="40" dirty="0">
                <a:latin typeface="Arial"/>
                <a:cs typeface="Arial"/>
              </a:rPr>
              <a:t> </a:t>
            </a:r>
            <a:r>
              <a:rPr sz="1950" dirty="0">
                <a:latin typeface="Arial"/>
                <a:cs typeface="Arial"/>
              </a:rPr>
              <a:t>facilisis</a:t>
            </a:r>
            <a:r>
              <a:rPr sz="1950" spc="45" dirty="0">
                <a:latin typeface="Arial"/>
                <a:cs typeface="Arial"/>
              </a:rPr>
              <a:t> </a:t>
            </a:r>
            <a:r>
              <a:rPr sz="1950" dirty="0">
                <a:latin typeface="Arial"/>
                <a:cs typeface="Arial"/>
              </a:rPr>
              <a:t>at</a:t>
            </a:r>
            <a:r>
              <a:rPr sz="1950" spc="40" dirty="0">
                <a:latin typeface="Arial"/>
                <a:cs typeface="Arial"/>
              </a:rPr>
              <a:t> </a:t>
            </a:r>
            <a:r>
              <a:rPr sz="1950" dirty="0">
                <a:latin typeface="Arial"/>
                <a:cs typeface="Arial"/>
              </a:rPr>
              <a:t>vero</a:t>
            </a:r>
            <a:r>
              <a:rPr sz="1950" spc="40" dirty="0">
                <a:latin typeface="Arial"/>
                <a:cs typeface="Arial"/>
              </a:rPr>
              <a:t> </a:t>
            </a:r>
            <a:r>
              <a:rPr sz="1950" dirty="0">
                <a:latin typeface="Arial"/>
                <a:cs typeface="Arial"/>
              </a:rPr>
              <a:t>eros</a:t>
            </a:r>
            <a:r>
              <a:rPr sz="1950" spc="45" dirty="0">
                <a:latin typeface="Arial"/>
                <a:cs typeface="Arial"/>
              </a:rPr>
              <a:t> </a:t>
            </a:r>
            <a:r>
              <a:rPr sz="1950" spc="-25" dirty="0">
                <a:latin typeface="Arial"/>
                <a:cs typeface="Arial"/>
              </a:rPr>
              <a:t>et </a:t>
            </a:r>
            <a:r>
              <a:rPr sz="1950" dirty="0">
                <a:latin typeface="Arial"/>
                <a:cs typeface="Arial"/>
              </a:rPr>
              <a:t>accumsan</a:t>
            </a:r>
            <a:r>
              <a:rPr sz="1950" spc="30" dirty="0">
                <a:latin typeface="Arial"/>
                <a:cs typeface="Arial"/>
              </a:rPr>
              <a:t> </a:t>
            </a:r>
            <a:r>
              <a:rPr sz="1950" dirty="0">
                <a:latin typeface="Arial"/>
                <a:cs typeface="Arial"/>
              </a:rPr>
              <a:t>et</a:t>
            </a:r>
            <a:r>
              <a:rPr sz="1950" spc="35" dirty="0">
                <a:latin typeface="Arial"/>
                <a:cs typeface="Arial"/>
              </a:rPr>
              <a:t> </a:t>
            </a:r>
            <a:r>
              <a:rPr sz="1950" dirty="0">
                <a:latin typeface="Arial"/>
                <a:cs typeface="Arial"/>
              </a:rPr>
              <a:t>iusto</a:t>
            </a:r>
            <a:r>
              <a:rPr sz="1950" spc="35" dirty="0">
                <a:latin typeface="Arial"/>
                <a:cs typeface="Arial"/>
              </a:rPr>
              <a:t> </a:t>
            </a:r>
            <a:r>
              <a:rPr sz="1950" dirty="0">
                <a:latin typeface="Arial"/>
                <a:cs typeface="Arial"/>
              </a:rPr>
              <a:t>odio</a:t>
            </a:r>
            <a:r>
              <a:rPr sz="1950" spc="30" dirty="0">
                <a:latin typeface="Arial"/>
                <a:cs typeface="Arial"/>
              </a:rPr>
              <a:t> </a:t>
            </a:r>
            <a:r>
              <a:rPr sz="1950" spc="-10" dirty="0">
                <a:latin typeface="Arial"/>
                <a:cs typeface="Arial"/>
              </a:rPr>
              <a:t>dignissim </a:t>
            </a:r>
            <a:r>
              <a:rPr sz="1950" dirty="0">
                <a:latin typeface="Arial"/>
                <a:cs typeface="Arial"/>
              </a:rPr>
              <a:t>qui</a:t>
            </a:r>
            <a:r>
              <a:rPr sz="1950" spc="60" dirty="0">
                <a:latin typeface="Arial"/>
                <a:cs typeface="Arial"/>
              </a:rPr>
              <a:t> </a:t>
            </a:r>
            <a:r>
              <a:rPr sz="1950" dirty="0">
                <a:latin typeface="Arial"/>
                <a:cs typeface="Arial"/>
              </a:rPr>
              <a:t>blandit</a:t>
            </a:r>
            <a:r>
              <a:rPr sz="1950" spc="60" dirty="0">
                <a:latin typeface="Arial"/>
                <a:cs typeface="Arial"/>
              </a:rPr>
              <a:t> </a:t>
            </a:r>
            <a:r>
              <a:rPr sz="1950" dirty="0">
                <a:latin typeface="Arial"/>
                <a:cs typeface="Arial"/>
              </a:rPr>
              <a:t>praesent</a:t>
            </a:r>
            <a:r>
              <a:rPr sz="1950" spc="60" dirty="0">
                <a:latin typeface="Arial"/>
                <a:cs typeface="Arial"/>
              </a:rPr>
              <a:t> </a:t>
            </a:r>
            <a:r>
              <a:rPr sz="1950" dirty="0">
                <a:latin typeface="Arial"/>
                <a:cs typeface="Arial"/>
              </a:rPr>
              <a:t>luptatum</a:t>
            </a:r>
            <a:r>
              <a:rPr sz="1950" spc="60" dirty="0">
                <a:latin typeface="Arial"/>
                <a:cs typeface="Arial"/>
              </a:rPr>
              <a:t> </a:t>
            </a:r>
            <a:r>
              <a:rPr sz="1950" spc="-10" dirty="0">
                <a:latin typeface="Arial"/>
                <a:cs typeface="Arial"/>
              </a:rPr>
              <a:t>zzril </a:t>
            </a:r>
            <a:r>
              <a:rPr sz="1950" dirty="0">
                <a:latin typeface="Arial"/>
                <a:cs typeface="Arial"/>
              </a:rPr>
              <a:t>delenit</a:t>
            </a:r>
            <a:r>
              <a:rPr sz="1950" spc="35" dirty="0">
                <a:latin typeface="Arial"/>
                <a:cs typeface="Arial"/>
              </a:rPr>
              <a:t> </a:t>
            </a:r>
            <a:r>
              <a:rPr sz="1950" dirty="0">
                <a:latin typeface="Arial"/>
                <a:cs typeface="Arial"/>
              </a:rPr>
              <a:t>augue</a:t>
            </a:r>
            <a:r>
              <a:rPr sz="1950" spc="40" dirty="0">
                <a:latin typeface="Arial"/>
                <a:cs typeface="Arial"/>
              </a:rPr>
              <a:t> </a:t>
            </a:r>
            <a:r>
              <a:rPr sz="1950" dirty="0">
                <a:latin typeface="Arial"/>
                <a:cs typeface="Arial"/>
              </a:rPr>
              <a:t>duis</a:t>
            </a:r>
            <a:r>
              <a:rPr sz="1950" spc="40" dirty="0">
                <a:latin typeface="Arial"/>
                <a:cs typeface="Arial"/>
              </a:rPr>
              <a:t> </a:t>
            </a:r>
            <a:r>
              <a:rPr sz="1950" dirty="0">
                <a:latin typeface="Arial"/>
                <a:cs typeface="Arial"/>
              </a:rPr>
              <a:t>dolore</a:t>
            </a:r>
            <a:r>
              <a:rPr sz="1950" spc="35" dirty="0">
                <a:latin typeface="Arial"/>
                <a:cs typeface="Arial"/>
              </a:rPr>
              <a:t> </a:t>
            </a:r>
            <a:r>
              <a:rPr sz="1950" dirty="0">
                <a:latin typeface="Arial"/>
                <a:cs typeface="Arial"/>
              </a:rPr>
              <a:t>te</a:t>
            </a:r>
            <a:r>
              <a:rPr sz="1950" spc="40" dirty="0">
                <a:latin typeface="Arial"/>
                <a:cs typeface="Arial"/>
              </a:rPr>
              <a:t> </a:t>
            </a:r>
            <a:r>
              <a:rPr sz="1950" spc="-10" dirty="0">
                <a:latin typeface="Arial"/>
                <a:cs typeface="Arial"/>
              </a:rPr>
              <a:t>feugait </a:t>
            </a:r>
            <a:r>
              <a:rPr sz="1950" dirty="0">
                <a:latin typeface="Arial"/>
                <a:cs typeface="Arial"/>
              </a:rPr>
              <a:t>nulla</a:t>
            </a:r>
            <a:r>
              <a:rPr sz="1950" spc="25" dirty="0">
                <a:latin typeface="Arial"/>
                <a:cs typeface="Arial"/>
              </a:rPr>
              <a:t> </a:t>
            </a:r>
            <a:r>
              <a:rPr sz="1950" spc="-10" dirty="0">
                <a:latin typeface="Arial"/>
                <a:cs typeface="Arial"/>
              </a:rPr>
              <a:t>facilisi.</a:t>
            </a:r>
            <a:endParaRPr sz="1950">
              <a:latin typeface="Arial"/>
              <a:cs typeface="Arial"/>
            </a:endParaRPr>
          </a:p>
          <a:p>
            <a:pPr marL="12700" marR="5080">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45" dirty="0">
                <a:latin typeface="Arial"/>
                <a:cs typeface="Arial"/>
              </a:rPr>
              <a:t> </a:t>
            </a:r>
            <a:r>
              <a:rPr sz="1950" spc="-20" dirty="0">
                <a:latin typeface="Arial"/>
                <a:cs typeface="Arial"/>
              </a:rPr>
              <a:t>cons </a:t>
            </a:r>
            <a:r>
              <a:rPr sz="1950" dirty="0">
                <a:latin typeface="Arial"/>
                <a:cs typeface="Arial"/>
              </a:rPr>
              <a:t>ectetuer</a:t>
            </a:r>
            <a:r>
              <a:rPr sz="1950" spc="45" dirty="0">
                <a:latin typeface="Arial"/>
                <a:cs typeface="Arial"/>
              </a:rPr>
              <a:t> </a:t>
            </a:r>
            <a:r>
              <a:rPr sz="1950" dirty="0">
                <a:latin typeface="Arial"/>
                <a:cs typeface="Arial"/>
              </a:rPr>
              <a:t>adipiscing</a:t>
            </a:r>
            <a:r>
              <a:rPr sz="1950" spc="45" dirty="0">
                <a:latin typeface="Arial"/>
                <a:cs typeface="Arial"/>
              </a:rPr>
              <a:t> </a:t>
            </a:r>
            <a:r>
              <a:rPr sz="1950" dirty="0">
                <a:latin typeface="Arial"/>
                <a:cs typeface="Arial"/>
              </a:rPr>
              <a:t>elit,</a:t>
            </a:r>
            <a:r>
              <a:rPr sz="1950" spc="45" dirty="0">
                <a:latin typeface="Arial"/>
                <a:cs typeface="Arial"/>
              </a:rPr>
              <a:t> </a:t>
            </a:r>
            <a:r>
              <a:rPr sz="1950" dirty="0">
                <a:latin typeface="Arial"/>
                <a:cs typeface="Arial"/>
              </a:rPr>
              <a:t>sed</a:t>
            </a:r>
            <a:r>
              <a:rPr sz="1950" spc="45" dirty="0">
                <a:latin typeface="Arial"/>
                <a:cs typeface="Arial"/>
              </a:rPr>
              <a:t> </a:t>
            </a:r>
            <a:r>
              <a:rPr sz="1950" spc="-20" dirty="0">
                <a:latin typeface="Arial"/>
                <a:cs typeface="Arial"/>
              </a:rPr>
              <a:t>diam </a:t>
            </a:r>
            <a:r>
              <a:rPr sz="1950" dirty="0">
                <a:latin typeface="Arial"/>
                <a:cs typeface="Arial"/>
              </a:rPr>
              <a:t>nonummy</a:t>
            </a:r>
            <a:r>
              <a:rPr sz="1950" spc="60" dirty="0">
                <a:latin typeface="Arial"/>
                <a:cs typeface="Arial"/>
              </a:rPr>
              <a:t> </a:t>
            </a:r>
            <a:r>
              <a:rPr sz="1950" dirty="0">
                <a:latin typeface="Arial"/>
                <a:cs typeface="Arial"/>
              </a:rPr>
              <a:t>nibh</a:t>
            </a:r>
            <a:r>
              <a:rPr sz="1950" spc="60" dirty="0">
                <a:latin typeface="Arial"/>
                <a:cs typeface="Arial"/>
              </a:rPr>
              <a:t> </a:t>
            </a:r>
            <a:r>
              <a:rPr sz="1950" dirty="0">
                <a:latin typeface="Arial"/>
                <a:cs typeface="Arial"/>
              </a:rPr>
              <a:t>euismod</a:t>
            </a:r>
            <a:r>
              <a:rPr sz="1950" spc="60" dirty="0">
                <a:latin typeface="Arial"/>
                <a:cs typeface="Arial"/>
              </a:rPr>
              <a:t> </a:t>
            </a:r>
            <a:r>
              <a:rPr sz="1950" dirty="0">
                <a:latin typeface="Arial"/>
                <a:cs typeface="Arial"/>
              </a:rPr>
              <a:t>tincidunt</a:t>
            </a:r>
            <a:r>
              <a:rPr sz="1950" spc="60" dirty="0">
                <a:latin typeface="Arial"/>
                <a:cs typeface="Arial"/>
              </a:rPr>
              <a:t> </a:t>
            </a:r>
            <a:r>
              <a:rPr sz="1950" spc="-25" dirty="0">
                <a:latin typeface="Arial"/>
                <a:cs typeface="Arial"/>
              </a:rPr>
              <a:t>ut </a:t>
            </a:r>
            <a:r>
              <a:rPr sz="1950" dirty="0">
                <a:latin typeface="Arial"/>
                <a:cs typeface="Arial"/>
              </a:rPr>
              <a:t>laoreet</a:t>
            </a:r>
            <a:r>
              <a:rPr sz="1950" spc="50" dirty="0">
                <a:latin typeface="Arial"/>
                <a:cs typeface="Arial"/>
              </a:rPr>
              <a:t> </a:t>
            </a:r>
            <a:r>
              <a:rPr sz="1950" dirty="0">
                <a:latin typeface="Arial"/>
                <a:cs typeface="Arial"/>
              </a:rPr>
              <a:t>dolore</a:t>
            </a:r>
            <a:r>
              <a:rPr sz="1950" spc="55" dirty="0">
                <a:latin typeface="Arial"/>
                <a:cs typeface="Arial"/>
              </a:rPr>
              <a:t> </a:t>
            </a:r>
            <a:r>
              <a:rPr sz="1950" dirty="0">
                <a:latin typeface="Arial"/>
                <a:cs typeface="Arial"/>
              </a:rPr>
              <a:t>magna</a:t>
            </a:r>
            <a:r>
              <a:rPr sz="1950" spc="55" dirty="0">
                <a:latin typeface="Arial"/>
                <a:cs typeface="Arial"/>
              </a:rPr>
              <a:t> </a:t>
            </a:r>
            <a:r>
              <a:rPr sz="1950" dirty="0">
                <a:latin typeface="Arial"/>
                <a:cs typeface="Arial"/>
              </a:rPr>
              <a:t>aliquam</a:t>
            </a:r>
            <a:r>
              <a:rPr sz="1950" spc="55" dirty="0">
                <a:latin typeface="Arial"/>
                <a:cs typeface="Arial"/>
              </a:rPr>
              <a:t> </a:t>
            </a:r>
            <a:r>
              <a:rPr sz="1950" spc="-20" dirty="0">
                <a:latin typeface="Arial"/>
                <a:cs typeface="Arial"/>
              </a:rPr>
              <a:t>erat </a:t>
            </a:r>
            <a:r>
              <a:rPr sz="1950" dirty="0">
                <a:latin typeface="Arial"/>
                <a:cs typeface="Arial"/>
              </a:rPr>
              <a:t>volutpat.</a:t>
            </a:r>
            <a:r>
              <a:rPr sz="1950" spc="35" dirty="0">
                <a:latin typeface="Arial"/>
                <a:cs typeface="Arial"/>
              </a:rPr>
              <a:t> </a:t>
            </a:r>
            <a:r>
              <a:rPr sz="1950" dirty="0">
                <a:latin typeface="Arial"/>
                <a:cs typeface="Arial"/>
              </a:rPr>
              <a:t>Ut</a:t>
            </a:r>
            <a:r>
              <a:rPr sz="1950" spc="40" dirty="0">
                <a:latin typeface="Arial"/>
                <a:cs typeface="Arial"/>
              </a:rPr>
              <a:t> </a:t>
            </a:r>
            <a:r>
              <a:rPr sz="1950" dirty="0">
                <a:latin typeface="Arial"/>
                <a:cs typeface="Arial"/>
              </a:rPr>
              <a:t>wisi</a:t>
            </a:r>
            <a:r>
              <a:rPr sz="1950" spc="40" dirty="0">
                <a:latin typeface="Arial"/>
                <a:cs typeface="Arial"/>
              </a:rPr>
              <a:t> </a:t>
            </a:r>
            <a:r>
              <a:rPr sz="1950" dirty="0">
                <a:latin typeface="Arial"/>
                <a:cs typeface="Arial"/>
              </a:rPr>
              <a:t>enim</a:t>
            </a:r>
            <a:r>
              <a:rPr sz="1950" spc="40" dirty="0">
                <a:latin typeface="Arial"/>
                <a:cs typeface="Arial"/>
              </a:rPr>
              <a:t> </a:t>
            </a:r>
            <a:r>
              <a:rPr sz="1950" dirty="0">
                <a:latin typeface="Arial"/>
                <a:cs typeface="Arial"/>
              </a:rPr>
              <a:t>ad</a:t>
            </a:r>
            <a:r>
              <a:rPr sz="1950" spc="40" dirty="0">
                <a:latin typeface="Arial"/>
                <a:cs typeface="Arial"/>
              </a:rPr>
              <a:t> </a:t>
            </a:r>
            <a:r>
              <a:rPr sz="1950" spc="-10" dirty="0">
                <a:latin typeface="Arial"/>
                <a:cs typeface="Arial"/>
              </a:rPr>
              <a:t>minim </a:t>
            </a:r>
            <a:r>
              <a:rPr sz="1950" dirty="0">
                <a:latin typeface="Arial"/>
                <a:cs typeface="Arial"/>
              </a:rPr>
              <a:t>veniam,</a:t>
            </a:r>
            <a:r>
              <a:rPr sz="1950" spc="45" dirty="0">
                <a:latin typeface="Arial"/>
                <a:cs typeface="Arial"/>
              </a:rPr>
              <a:t> </a:t>
            </a:r>
            <a:r>
              <a:rPr sz="1950" dirty="0">
                <a:latin typeface="Arial"/>
                <a:cs typeface="Arial"/>
              </a:rPr>
              <a:t>quis</a:t>
            </a:r>
            <a:r>
              <a:rPr sz="1950" spc="45" dirty="0">
                <a:latin typeface="Arial"/>
                <a:cs typeface="Arial"/>
              </a:rPr>
              <a:t> </a:t>
            </a:r>
            <a:r>
              <a:rPr sz="1950" dirty="0">
                <a:latin typeface="Arial"/>
                <a:cs typeface="Arial"/>
              </a:rPr>
              <a:t>nostrud</a:t>
            </a:r>
            <a:r>
              <a:rPr sz="1950" spc="45" dirty="0">
                <a:latin typeface="Arial"/>
                <a:cs typeface="Arial"/>
              </a:rPr>
              <a:t> </a:t>
            </a:r>
            <a:r>
              <a:rPr sz="1950" dirty="0">
                <a:latin typeface="Arial"/>
                <a:cs typeface="Arial"/>
              </a:rPr>
              <a:t>exerci</a:t>
            </a:r>
            <a:r>
              <a:rPr sz="1950" spc="50" dirty="0">
                <a:latin typeface="Arial"/>
                <a:cs typeface="Arial"/>
              </a:rPr>
              <a:t> </a:t>
            </a:r>
            <a:r>
              <a:rPr sz="1950" spc="-10" dirty="0">
                <a:latin typeface="Arial"/>
                <a:cs typeface="Arial"/>
              </a:rPr>
              <a:t>tation </a:t>
            </a:r>
            <a:r>
              <a:rPr sz="1950" dirty="0">
                <a:latin typeface="Arial"/>
                <a:cs typeface="Arial"/>
              </a:rPr>
              <a:t>ullamcorper</a:t>
            </a:r>
            <a:r>
              <a:rPr sz="1950" spc="65" dirty="0">
                <a:latin typeface="Arial"/>
                <a:cs typeface="Arial"/>
              </a:rPr>
              <a:t> </a:t>
            </a:r>
            <a:r>
              <a:rPr sz="1950" dirty="0">
                <a:latin typeface="Arial"/>
                <a:cs typeface="Arial"/>
              </a:rPr>
              <a:t>suscipit</a:t>
            </a:r>
            <a:r>
              <a:rPr sz="1950" spc="65" dirty="0">
                <a:latin typeface="Arial"/>
                <a:cs typeface="Arial"/>
              </a:rPr>
              <a:t> </a:t>
            </a:r>
            <a:r>
              <a:rPr sz="1950" dirty="0">
                <a:latin typeface="Arial"/>
                <a:cs typeface="Arial"/>
              </a:rPr>
              <a:t>lobortis</a:t>
            </a:r>
            <a:r>
              <a:rPr sz="1950" spc="65" dirty="0">
                <a:latin typeface="Arial"/>
                <a:cs typeface="Arial"/>
              </a:rPr>
              <a:t> </a:t>
            </a:r>
            <a:r>
              <a:rPr sz="1950" dirty="0">
                <a:latin typeface="Arial"/>
                <a:cs typeface="Arial"/>
              </a:rPr>
              <a:t>nisl</a:t>
            </a:r>
            <a:r>
              <a:rPr sz="1950" spc="65" dirty="0">
                <a:latin typeface="Arial"/>
                <a:cs typeface="Arial"/>
              </a:rPr>
              <a:t> </a:t>
            </a:r>
            <a:r>
              <a:rPr sz="1950" spc="-25" dirty="0">
                <a:latin typeface="Arial"/>
                <a:cs typeface="Arial"/>
              </a:rPr>
              <a:t>ut </a:t>
            </a:r>
            <a:r>
              <a:rPr sz="1950" dirty="0">
                <a:latin typeface="Arial"/>
                <a:cs typeface="Arial"/>
              </a:rPr>
              <a:t>aliquip</a:t>
            </a:r>
            <a:r>
              <a:rPr sz="1950" spc="30" dirty="0">
                <a:latin typeface="Arial"/>
                <a:cs typeface="Arial"/>
              </a:rPr>
              <a:t> </a:t>
            </a:r>
            <a:r>
              <a:rPr sz="1950" dirty="0">
                <a:latin typeface="Arial"/>
                <a:cs typeface="Arial"/>
              </a:rPr>
              <a:t>ex</a:t>
            </a:r>
            <a:r>
              <a:rPr sz="1950" spc="35" dirty="0">
                <a:latin typeface="Arial"/>
                <a:cs typeface="Arial"/>
              </a:rPr>
              <a:t> </a:t>
            </a:r>
            <a:r>
              <a:rPr sz="1950" dirty="0">
                <a:latin typeface="Arial"/>
                <a:cs typeface="Arial"/>
              </a:rPr>
              <a:t>ea</a:t>
            </a:r>
            <a:r>
              <a:rPr sz="1950" spc="35" dirty="0">
                <a:latin typeface="Arial"/>
                <a:cs typeface="Arial"/>
              </a:rPr>
              <a:t> </a:t>
            </a:r>
            <a:r>
              <a:rPr sz="1950" dirty="0">
                <a:latin typeface="Arial"/>
                <a:cs typeface="Arial"/>
              </a:rPr>
              <a:t>commodo</a:t>
            </a:r>
            <a:r>
              <a:rPr sz="1950" spc="35" dirty="0">
                <a:latin typeface="Arial"/>
                <a:cs typeface="Arial"/>
              </a:rPr>
              <a:t> </a:t>
            </a:r>
            <a:r>
              <a:rPr sz="1950" spc="-10" dirty="0">
                <a:latin typeface="Arial"/>
                <a:cs typeface="Arial"/>
              </a:rPr>
              <a:t>consequat.</a:t>
            </a:r>
            <a:endParaRPr sz="1950">
              <a:latin typeface="Arial"/>
              <a:cs typeface="Arial"/>
            </a:endParaRPr>
          </a:p>
        </p:txBody>
      </p:sp>
      <p:sp>
        <p:nvSpPr>
          <p:cNvPr id="10" name="object 10">
            <a:extLst>
              <a:ext uri="{FF2B5EF4-FFF2-40B4-BE49-F238E27FC236}">
                <a16:creationId xmlns:a16="http://schemas.microsoft.com/office/drawing/2014/main" id="{231774B4-F49E-1DC5-6E62-E38206438832}"/>
              </a:ext>
            </a:extLst>
          </p:cNvPr>
          <p:cNvSpPr txBox="1"/>
          <p:nvPr/>
        </p:nvSpPr>
        <p:spPr>
          <a:xfrm>
            <a:off x="11170330" y="2549092"/>
            <a:ext cx="3853179" cy="7564755"/>
          </a:xfrm>
          <a:prstGeom prst="rect">
            <a:avLst/>
          </a:prstGeom>
        </p:spPr>
        <p:txBody>
          <a:bodyPr vert="horz" wrap="square" lIns="0" tIns="11430" rIns="0" bIns="0" rtlCol="0">
            <a:spAutoFit/>
          </a:bodyPr>
          <a:lstStyle/>
          <a:p>
            <a:pPr marL="12700" marR="5080">
              <a:lnSpc>
                <a:spcPct val="101499"/>
              </a:lnSpc>
              <a:spcBef>
                <a:spcPts val="90"/>
              </a:spcBef>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sit</a:t>
            </a:r>
            <a:r>
              <a:rPr sz="1950" spc="50" dirty="0">
                <a:latin typeface="Arial"/>
                <a:cs typeface="Arial"/>
              </a:rPr>
              <a:t> </a:t>
            </a:r>
            <a:r>
              <a:rPr sz="1950" spc="-10" dirty="0">
                <a:latin typeface="Arial"/>
                <a:cs typeface="Arial"/>
              </a:rPr>
              <a:t>amet, </a:t>
            </a:r>
            <a:r>
              <a:rPr sz="1950" dirty="0">
                <a:latin typeface="Arial"/>
                <a:cs typeface="Arial"/>
              </a:rPr>
              <a:t>consectetuer</a:t>
            </a:r>
            <a:r>
              <a:rPr sz="1950" spc="65" dirty="0">
                <a:latin typeface="Arial"/>
                <a:cs typeface="Arial"/>
              </a:rPr>
              <a:t> </a:t>
            </a:r>
            <a:r>
              <a:rPr sz="1950" dirty="0">
                <a:latin typeface="Arial"/>
                <a:cs typeface="Arial"/>
              </a:rPr>
              <a:t>adipiscing</a:t>
            </a:r>
            <a:r>
              <a:rPr sz="1950" spc="65" dirty="0">
                <a:latin typeface="Arial"/>
                <a:cs typeface="Arial"/>
              </a:rPr>
              <a:t> </a:t>
            </a:r>
            <a:r>
              <a:rPr sz="1950" dirty="0">
                <a:latin typeface="Arial"/>
                <a:cs typeface="Arial"/>
              </a:rPr>
              <a:t>elit,</a:t>
            </a:r>
            <a:r>
              <a:rPr sz="1950" spc="65" dirty="0">
                <a:latin typeface="Arial"/>
                <a:cs typeface="Arial"/>
              </a:rPr>
              <a:t> </a:t>
            </a:r>
            <a:r>
              <a:rPr sz="1950" spc="-25" dirty="0">
                <a:latin typeface="Arial"/>
                <a:cs typeface="Arial"/>
              </a:rPr>
              <a:t>sed </a:t>
            </a:r>
            <a:r>
              <a:rPr sz="1950" dirty="0">
                <a:latin typeface="Arial"/>
                <a:cs typeface="Arial"/>
              </a:rPr>
              <a:t>diam</a:t>
            </a:r>
            <a:r>
              <a:rPr sz="1950" spc="55" dirty="0">
                <a:latin typeface="Arial"/>
                <a:cs typeface="Arial"/>
              </a:rPr>
              <a:t>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spc="-10" dirty="0">
                <a:latin typeface="Arial"/>
                <a:cs typeface="Arial"/>
              </a:rPr>
              <a:t>euismod </a:t>
            </a:r>
            <a:r>
              <a:rPr sz="1950" dirty="0">
                <a:latin typeface="Arial"/>
                <a:cs typeface="Arial"/>
              </a:rPr>
              <a:t>tincidunt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wisi</a:t>
            </a:r>
            <a:r>
              <a:rPr sz="1950" spc="45" dirty="0">
                <a:latin typeface="Arial"/>
                <a:cs typeface="Arial"/>
              </a:rPr>
              <a:t> </a:t>
            </a:r>
            <a:r>
              <a:rPr sz="1950" spc="-20" dirty="0">
                <a:latin typeface="Arial"/>
                <a:cs typeface="Arial"/>
              </a:rPr>
              <a:t>enim </a:t>
            </a:r>
            <a:r>
              <a:rPr sz="1950" dirty="0">
                <a:latin typeface="Arial"/>
                <a:cs typeface="Arial"/>
              </a:rPr>
              <a:t>ad</a:t>
            </a:r>
            <a:r>
              <a:rPr sz="1950" spc="45" dirty="0">
                <a:latin typeface="Arial"/>
                <a:cs typeface="Arial"/>
              </a:rPr>
              <a:t> </a:t>
            </a:r>
            <a:r>
              <a:rPr sz="1950" dirty="0">
                <a:latin typeface="Arial"/>
                <a:cs typeface="Arial"/>
              </a:rPr>
              <a:t>minim</a:t>
            </a:r>
            <a:r>
              <a:rPr sz="1950" spc="50"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50" dirty="0">
                <a:latin typeface="Arial"/>
                <a:cs typeface="Arial"/>
              </a:rPr>
              <a:t> </a:t>
            </a:r>
            <a:r>
              <a:rPr sz="1950" spc="-10" dirty="0">
                <a:latin typeface="Arial"/>
                <a:cs typeface="Arial"/>
              </a:rPr>
              <a:t>nostrud </a:t>
            </a:r>
            <a:r>
              <a:rPr sz="1950" dirty="0">
                <a:latin typeface="Arial"/>
                <a:cs typeface="Arial"/>
              </a:rPr>
              <a:t>exerci</a:t>
            </a:r>
            <a:r>
              <a:rPr sz="1950" spc="55" dirty="0">
                <a:latin typeface="Arial"/>
                <a:cs typeface="Arial"/>
              </a:rPr>
              <a:t> </a:t>
            </a:r>
            <a:r>
              <a:rPr sz="1950" dirty="0">
                <a:latin typeface="Arial"/>
                <a:cs typeface="Arial"/>
              </a:rPr>
              <a:t>tation</a:t>
            </a:r>
            <a:r>
              <a:rPr sz="1950" spc="55" dirty="0">
                <a:latin typeface="Arial"/>
                <a:cs typeface="Arial"/>
              </a:rPr>
              <a:t> </a:t>
            </a:r>
            <a:r>
              <a:rPr sz="1950" dirty="0">
                <a:latin typeface="Arial"/>
                <a:cs typeface="Arial"/>
              </a:rPr>
              <a:t>ullamcorper</a:t>
            </a:r>
            <a:r>
              <a:rPr sz="1950" spc="55" dirty="0">
                <a:latin typeface="Arial"/>
                <a:cs typeface="Arial"/>
              </a:rPr>
              <a:t> </a:t>
            </a:r>
            <a:r>
              <a:rPr sz="1950" spc="-10" dirty="0">
                <a:latin typeface="Arial"/>
                <a:cs typeface="Arial"/>
              </a:rPr>
              <a:t>suscipit </a:t>
            </a:r>
            <a:r>
              <a:rPr sz="1950" dirty="0">
                <a:latin typeface="Arial"/>
                <a:cs typeface="Arial"/>
              </a:rPr>
              <a:t>lobortis</a:t>
            </a:r>
            <a:r>
              <a:rPr sz="1950" spc="30" dirty="0">
                <a:latin typeface="Arial"/>
                <a:cs typeface="Arial"/>
              </a:rPr>
              <a:t> </a:t>
            </a:r>
            <a:r>
              <a:rPr sz="1950" dirty="0">
                <a:latin typeface="Arial"/>
                <a:cs typeface="Arial"/>
              </a:rPr>
              <a:t>nisl</a:t>
            </a:r>
            <a:r>
              <a:rPr sz="1950" spc="35" dirty="0">
                <a:latin typeface="Arial"/>
                <a:cs typeface="Arial"/>
              </a:rPr>
              <a:t> </a:t>
            </a:r>
            <a:r>
              <a:rPr sz="1950" dirty="0">
                <a:latin typeface="Arial"/>
                <a:cs typeface="Arial"/>
              </a:rPr>
              <a:t>ut</a:t>
            </a:r>
            <a:r>
              <a:rPr sz="1950" spc="30" dirty="0">
                <a:latin typeface="Arial"/>
                <a:cs typeface="Arial"/>
              </a:rPr>
              <a:t> </a:t>
            </a:r>
            <a:r>
              <a:rPr sz="1950" dirty="0">
                <a:latin typeface="Arial"/>
                <a:cs typeface="Arial"/>
              </a:rPr>
              <a:t>aliquip</a:t>
            </a:r>
            <a:r>
              <a:rPr sz="1950" spc="35" dirty="0">
                <a:latin typeface="Arial"/>
                <a:cs typeface="Arial"/>
              </a:rPr>
              <a:t> </a:t>
            </a:r>
            <a:r>
              <a:rPr sz="1950" dirty="0">
                <a:latin typeface="Arial"/>
                <a:cs typeface="Arial"/>
              </a:rPr>
              <a:t>ex</a:t>
            </a:r>
            <a:r>
              <a:rPr sz="1950" spc="35" dirty="0">
                <a:latin typeface="Arial"/>
                <a:cs typeface="Arial"/>
              </a:rPr>
              <a:t> </a:t>
            </a:r>
            <a:r>
              <a:rPr sz="1950" spc="-25" dirty="0">
                <a:latin typeface="Arial"/>
                <a:cs typeface="Arial"/>
              </a:rPr>
              <a:t>ea </a:t>
            </a:r>
            <a:r>
              <a:rPr sz="1950" dirty="0">
                <a:latin typeface="Arial"/>
                <a:cs typeface="Arial"/>
              </a:rPr>
              <a:t>commodo</a:t>
            </a:r>
            <a:r>
              <a:rPr sz="1950" spc="65" dirty="0">
                <a:latin typeface="Arial"/>
                <a:cs typeface="Arial"/>
              </a:rPr>
              <a:t> </a:t>
            </a:r>
            <a:r>
              <a:rPr sz="1950" dirty="0">
                <a:latin typeface="Arial"/>
                <a:cs typeface="Arial"/>
              </a:rPr>
              <a:t>consequat.</a:t>
            </a:r>
            <a:r>
              <a:rPr sz="1950" spc="70" dirty="0">
                <a:latin typeface="Arial"/>
                <a:cs typeface="Arial"/>
              </a:rPr>
              <a:t> </a:t>
            </a:r>
            <a:r>
              <a:rPr sz="1950" dirty="0">
                <a:latin typeface="Arial"/>
                <a:cs typeface="Arial"/>
              </a:rPr>
              <a:t>Duis</a:t>
            </a:r>
            <a:r>
              <a:rPr sz="1950" spc="70" dirty="0">
                <a:latin typeface="Arial"/>
                <a:cs typeface="Arial"/>
              </a:rPr>
              <a:t> </a:t>
            </a:r>
            <a:r>
              <a:rPr sz="1950" spc="-10" dirty="0">
                <a:latin typeface="Arial"/>
                <a:cs typeface="Arial"/>
              </a:rPr>
              <a:t>autem </a:t>
            </a:r>
            <a:r>
              <a:rPr sz="1950" dirty="0">
                <a:latin typeface="Arial"/>
                <a:cs typeface="Arial"/>
              </a:rPr>
              <a:t>vel</a:t>
            </a:r>
            <a:r>
              <a:rPr sz="1950" spc="35" dirty="0">
                <a:latin typeface="Arial"/>
                <a:cs typeface="Arial"/>
              </a:rPr>
              <a:t> </a:t>
            </a:r>
            <a:r>
              <a:rPr sz="1950" dirty="0">
                <a:latin typeface="Arial"/>
                <a:cs typeface="Arial"/>
              </a:rPr>
              <a:t>eum</a:t>
            </a:r>
            <a:r>
              <a:rPr sz="1950" spc="35" dirty="0">
                <a:latin typeface="Arial"/>
                <a:cs typeface="Arial"/>
              </a:rPr>
              <a:t> </a:t>
            </a:r>
            <a:r>
              <a:rPr sz="1950" dirty="0">
                <a:latin typeface="Arial"/>
                <a:cs typeface="Arial"/>
              </a:rPr>
              <a:t>iriure</a:t>
            </a:r>
            <a:r>
              <a:rPr sz="1950" spc="35"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40" dirty="0">
                <a:latin typeface="Arial"/>
                <a:cs typeface="Arial"/>
              </a:rPr>
              <a:t> </a:t>
            </a:r>
            <a:r>
              <a:rPr sz="1950" dirty="0">
                <a:latin typeface="Arial"/>
                <a:cs typeface="Arial"/>
              </a:rPr>
              <a:t>hendrerit</a:t>
            </a:r>
            <a:r>
              <a:rPr sz="1950" spc="35" dirty="0">
                <a:latin typeface="Arial"/>
                <a:cs typeface="Arial"/>
              </a:rPr>
              <a:t> </a:t>
            </a:r>
            <a:r>
              <a:rPr sz="1950" spc="-25" dirty="0">
                <a:latin typeface="Arial"/>
                <a:cs typeface="Arial"/>
              </a:rPr>
              <a:t>in </a:t>
            </a:r>
            <a:r>
              <a:rPr sz="1950" dirty="0">
                <a:latin typeface="Arial"/>
                <a:cs typeface="Arial"/>
              </a:rPr>
              <a:t>vulputate</a:t>
            </a:r>
            <a:r>
              <a:rPr sz="1950" spc="35" dirty="0">
                <a:latin typeface="Arial"/>
                <a:cs typeface="Arial"/>
              </a:rPr>
              <a:t> </a:t>
            </a:r>
            <a:r>
              <a:rPr sz="1950" dirty="0">
                <a:latin typeface="Arial"/>
                <a:cs typeface="Arial"/>
              </a:rPr>
              <a:t>velit</a:t>
            </a:r>
            <a:r>
              <a:rPr sz="1950" spc="40" dirty="0">
                <a:latin typeface="Arial"/>
                <a:cs typeface="Arial"/>
              </a:rPr>
              <a:t> </a:t>
            </a:r>
            <a:r>
              <a:rPr sz="1950" dirty="0">
                <a:latin typeface="Arial"/>
                <a:cs typeface="Arial"/>
              </a:rPr>
              <a:t>esse</a:t>
            </a:r>
            <a:r>
              <a:rPr sz="1950" spc="40" dirty="0">
                <a:latin typeface="Arial"/>
                <a:cs typeface="Arial"/>
              </a:rPr>
              <a:t> </a:t>
            </a:r>
            <a:r>
              <a:rPr sz="1950" spc="-10" dirty="0">
                <a:latin typeface="Arial"/>
                <a:cs typeface="Arial"/>
              </a:rPr>
              <a:t>molestie </a:t>
            </a:r>
            <a:r>
              <a:rPr sz="1950" dirty="0">
                <a:latin typeface="Arial"/>
                <a:cs typeface="Arial"/>
              </a:rPr>
              <a:t>consequat,</a:t>
            </a:r>
            <a:r>
              <a:rPr sz="1950" spc="50" dirty="0">
                <a:latin typeface="Arial"/>
                <a:cs typeface="Arial"/>
              </a:rPr>
              <a:t> </a:t>
            </a:r>
            <a:r>
              <a:rPr sz="1950" dirty="0">
                <a:latin typeface="Arial"/>
                <a:cs typeface="Arial"/>
              </a:rPr>
              <a:t>vel</a:t>
            </a:r>
            <a:r>
              <a:rPr sz="1950" spc="50" dirty="0">
                <a:latin typeface="Arial"/>
                <a:cs typeface="Arial"/>
              </a:rPr>
              <a:t> </a:t>
            </a:r>
            <a:r>
              <a:rPr sz="1950" dirty="0">
                <a:latin typeface="Arial"/>
                <a:cs typeface="Arial"/>
              </a:rPr>
              <a:t>illum</a:t>
            </a:r>
            <a:r>
              <a:rPr sz="1950" spc="50" dirty="0">
                <a:latin typeface="Arial"/>
                <a:cs typeface="Arial"/>
              </a:rPr>
              <a:t> </a:t>
            </a:r>
            <a:r>
              <a:rPr sz="1950" dirty="0">
                <a:latin typeface="Arial"/>
                <a:cs typeface="Arial"/>
              </a:rPr>
              <a:t>dolore</a:t>
            </a:r>
            <a:r>
              <a:rPr sz="1950" spc="50" dirty="0">
                <a:latin typeface="Arial"/>
                <a:cs typeface="Arial"/>
              </a:rPr>
              <a:t> </a:t>
            </a:r>
            <a:r>
              <a:rPr sz="1950" spc="-25" dirty="0">
                <a:latin typeface="Arial"/>
                <a:cs typeface="Arial"/>
              </a:rPr>
              <a:t>eu </a:t>
            </a:r>
            <a:r>
              <a:rPr sz="1950" dirty="0">
                <a:latin typeface="Arial"/>
                <a:cs typeface="Arial"/>
              </a:rPr>
              <a:t>feugiat</a:t>
            </a:r>
            <a:r>
              <a:rPr sz="1950" spc="40" dirty="0">
                <a:latin typeface="Arial"/>
                <a:cs typeface="Arial"/>
              </a:rPr>
              <a:t> </a:t>
            </a:r>
            <a:r>
              <a:rPr sz="1950" dirty="0">
                <a:latin typeface="Arial"/>
                <a:cs typeface="Arial"/>
              </a:rPr>
              <a:t>nulla</a:t>
            </a:r>
            <a:r>
              <a:rPr sz="1950" spc="40" dirty="0">
                <a:latin typeface="Arial"/>
                <a:cs typeface="Arial"/>
              </a:rPr>
              <a:t> </a:t>
            </a:r>
            <a:r>
              <a:rPr sz="1950" dirty="0">
                <a:latin typeface="Arial"/>
                <a:cs typeface="Arial"/>
              </a:rPr>
              <a:t>facilisis</a:t>
            </a:r>
            <a:r>
              <a:rPr sz="1950" spc="40" dirty="0">
                <a:latin typeface="Arial"/>
                <a:cs typeface="Arial"/>
              </a:rPr>
              <a:t> </a:t>
            </a:r>
            <a:r>
              <a:rPr sz="1950" dirty="0">
                <a:latin typeface="Arial"/>
                <a:cs typeface="Arial"/>
              </a:rPr>
              <a:t>at</a:t>
            </a:r>
            <a:r>
              <a:rPr sz="1950" spc="45" dirty="0">
                <a:latin typeface="Arial"/>
                <a:cs typeface="Arial"/>
              </a:rPr>
              <a:t> </a:t>
            </a:r>
            <a:r>
              <a:rPr sz="1950" dirty="0">
                <a:latin typeface="Arial"/>
                <a:cs typeface="Arial"/>
              </a:rPr>
              <a:t>vero</a:t>
            </a:r>
            <a:r>
              <a:rPr sz="1950" spc="40" dirty="0">
                <a:latin typeface="Arial"/>
                <a:cs typeface="Arial"/>
              </a:rPr>
              <a:t> </a:t>
            </a:r>
            <a:r>
              <a:rPr sz="1950" spc="-20" dirty="0">
                <a:latin typeface="Arial"/>
                <a:cs typeface="Arial"/>
              </a:rPr>
              <a:t>eros </a:t>
            </a:r>
            <a:r>
              <a:rPr sz="1950" dirty="0">
                <a:latin typeface="Arial"/>
                <a:cs typeface="Arial"/>
              </a:rPr>
              <a:t>et</a:t>
            </a:r>
            <a:r>
              <a:rPr sz="1950" spc="30" dirty="0">
                <a:latin typeface="Arial"/>
                <a:cs typeface="Arial"/>
              </a:rPr>
              <a:t> </a:t>
            </a:r>
            <a:r>
              <a:rPr sz="1950" dirty="0">
                <a:latin typeface="Arial"/>
                <a:cs typeface="Arial"/>
              </a:rPr>
              <a:t>accumsan</a:t>
            </a:r>
            <a:r>
              <a:rPr sz="1950" spc="30" dirty="0">
                <a:latin typeface="Arial"/>
                <a:cs typeface="Arial"/>
              </a:rPr>
              <a:t> </a:t>
            </a:r>
            <a:r>
              <a:rPr sz="1950" dirty="0">
                <a:latin typeface="Arial"/>
                <a:cs typeface="Arial"/>
              </a:rPr>
              <a:t>et</a:t>
            </a:r>
            <a:r>
              <a:rPr sz="1950" spc="35" dirty="0">
                <a:latin typeface="Arial"/>
                <a:cs typeface="Arial"/>
              </a:rPr>
              <a:t> </a:t>
            </a:r>
            <a:r>
              <a:rPr sz="1950" dirty="0">
                <a:latin typeface="Arial"/>
                <a:cs typeface="Arial"/>
              </a:rPr>
              <a:t>iusto</a:t>
            </a:r>
            <a:r>
              <a:rPr sz="1950" spc="30" dirty="0">
                <a:latin typeface="Arial"/>
                <a:cs typeface="Arial"/>
              </a:rPr>
              <a:t> </a:t>
            </a:r>
            <a:r>
              <a:rPr sz="1950" spc="-20" dirty="0">
                <a:latin typeface="Arial"/>
                <a:cs typeface="Arial"/>
              </a:rPr>
              <a:t>odio </a:t>
            </a:r>
            <a:r>
              <a:rPr sz="1950" dirty="0">
                <a:latin typeface="Arial"/>
                <a:cs typeface="Arial"/>
              </a:rPr>
              <a:t>dignissim</a:t>
            </a:r>
            <a:r>
              <a:rPr sz="1950" spc="55" dirty="0">
                <a:latin typeface="Arial"/>
                <a:cs typeface="Arial"/>
              </a:rPr>
              <a:t> </a:t>
            </a:r>
            <a:r>
              <a:rPr sz="1950" dirty="0">
                <a:latin typeface="Arial"/>
                <a:cs typeface="Arial"/>
              </a:rPr>
              <a:t>qui</a:t>
            </a:r>
            <a:r>
              <a:rPr sz="1950" spc="55" dirty="0">
                <a:latin typeface="Arial"/>
                <a:cs typeface="Arial"/>
              </a:rPr>
              <a:t> </a:t>
            </a:r>
            <a:r>
              <a:rPr sz="1950" dirty="0">
                <a:latin typeface="Arial"/>
                <a:cs typeface="Arial"/>
              </a:rPr>
              <a:t>blandit</a:t>
            </a:r>
            <a:r>
              <a:rPr sz="1950" spc="60" dirty="0">
                <a:latin typeface="Arial"/>
                <a:cs typeface="Arial"/>
              </a:rPr>
              <a:t> </a:t>
            </a:r>
            <a:r>
              <a:rPr sz="1950" spc="-10" dirty="0">
                <a:latin typeface="Arial"/>
                <a:cs typeface="Arial"/>
              </a:rPr>
              <a:t>praesent </a:t>
            </a:r>
            <a:r>
              <a:rPr sz="1950" dirty="0">
                <a:latin typeface="Arial"/>
                <a:cs typeface="Arial"/>
              </a:rPr>
              <a:t>luptatum</a:t>
            </a:r>
            <a:r>
              <a:rPr sz="1950" spc="50" dirty="0">
                <a:latin typeface="Arial"/>
                <a:cs typeface="Arial"/>
              </a:rPr>
              <a:t> </a:t>
            </a:r>
            <a:r>
              <a:rPr sz="1950" dirty="0">
                <a:latin typeface="Arial"/>
                <a:cs typeface="Arial"/>
              </a:rPr>
              <a:t>zzril</a:t>
            </a:r>
            <a:r>
              <a:rPr sz="1950" spc="50" dirty="0">
                <a:latin typeface="Arial"/>
                <a:cs typeface="Arial"/>
              </a:rPr>
              <a:t> </a:t>
            </a:r>
            <a:r>
              <a:rPr sz="1950" dirty="0">
                <a:latin typeface="Arial"/>
                <a:cs typeface="Arial"/>
              </a:rPr>
              <a:t>delenit</a:t>
            </a:r>
            <a:r>
              <a:rPr sz="1950" spc="50" dirty="0">
                <a:latin typeface="Arial"/>
                <a:cs typeface="Arial"/>
              </a:rPr>
              <a:t> </a:t>
            </a:r>
            <a:r>
              <a:rPr sz="1950" dirty="0">
                <a:latin typeface="Arial"/>
                <a:cs typeface="Arial"/>
              </a:rPr>
              <a:t>augue</a:t>
            </a:r>
            <a:r>
              <a:rPr sz="1950" spc="50" dirty="0">
                <a:latin typeface="Arial"/>
                <a:cs typeface="Arial"/>
              </a:rPr>
              <a:t> </a:t>
            </a:r>
            <a:r>
              <a:rPr sz="1950" spc="-20" dirty="0">
                <a:latin typeface="Arial"/>
                <a:cs typeface="Arial"/>
              </a:rPr>
              <a:t>duis </a:t>
            </a:r>
            <a:r>
              <a:rPr sz="1950" dirty="0">
                <a:latin typeface="Arial"/>
                <a:cs typeface="Arial"/>
              </a:rPr>
              <a:t>dolore</a:t>
            </a:r>
            <a:r>
              <a:rPr sz="1950" spc="35" dirty="0">
                <a:latin typeface="Arial"/>
                <a:cs typeface="Arial"/>
              </a:rPr>
              <a:t> </a:t>
            </a:r>
            <a:r>
              <a:rPr sz="1950" dirty="0">
                <a:latin typeface="Arial"/>
                <a:cs typeface="Arial"/>
              </a:rPr>
              <a:t>te</a:t>
            </a:r>
            <a:r>
              <a:rPr sz="1950" spc="35" dirty="0">
                <a:latin typeface="Arial"/>
                <a:cs typeface="Arial"/>
              </a:rPr>
              <a:t> </a:t>
            </a:r>
            <a:r>
              <a:rPr sz="1950" dirty="0">
                <a:latin typeface="Arial"/>
                <a:cs typeface="Arial"/>
              </a:rPr>
              <a:t>feugait</a:t>
            </a:r>
            <a:r>
              <a:rPr sz="1950" spc="35" dirty="0">
                <a:latin typeface="Arial"/>
                <a:cs typeface="Arial"/>
              </a:rPr>
              <a:t> </a:t>
            </a:r>
            <a:r>
              <a:rPr sz="1950" dirty="0">
                <a:latin typeface="Arial"/>
                <a:cs typeface="Arial"/>
              </a:rPr>
              <a:t>nulla</a:t>
            </a:r>
            <a:r>
              <a:rPr sz="1950" spc="35" dirty="0">
                <a:latin typeface="Arial"/>
                <a:cs typeface="Arial"/>
              </a:rPr>
              <a:t> </a:t>
            </a:r>
            <a:r>
              <a:rPr sz="1950" spc="-10" dirty="0">
                <a:latin typeface="Arial"/>
                <a:cs typeface="Arial"/>
              </a:rPr>
              <a:t>facilisi.</a:t>
            </a:r>
            <a:endParaRPr sz="1950">
              <a:latin typeface="Arial"/>
              <a:cs typeface="Arial"/>
            </a:endParaRPr>
          </a:p>
          <a:p>
            <a:pPr marL="12700" marR="33655">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45" dirty="0">
                <a:latin typeface="Arial"/>
                <a:cs typeface="Arial"/>
              </a:rPr>
              <a:t> </a:t>
            </a:r>
            <a:r>
              <a:rPr sz="1950" spc="-20" dirty="0">
                <a:latin typeface="Arial"/>
                <a:cs typeface="Arial"/>
              </a:rPr>
              <a:t>cons </a:t>
            </a:r>
            <a:r>
              <a:rPr sz="1950" dirty="0">
                <a:latin typeface="Arial"/>
                <a:cs typeface="Arial"/>
              </a:rPr>
              <a:t>ectetuer</a:t>
            </a:r>
            <a:r>
              <a:rPr sz="1950" spc="45" dirty="0">
                <a:latin typeface="Arial"/>
                <a:cs typeface="Arial"/>
              </a:rPr>
              <a:t> </a:t>
            </a:r>
            <a:r>
              <a:rPr sz="1950" dirty="0">
                <a:latin typeface="Arial"/>
                <a:cs typeface="Arial"/>
              </a:rPr>
              <a:t>adipiscing</a:t>
            </a:r>
            <a:r>
              <a:rPr sz="1950" spc="45" dirty="0">
                <a:latin typeface="Arial"/>
                <a:cs typeface="Arial"/>
              </a:rPr>
              <a:t> </a:t>
            </a:r>
            <a:r>
              <a:rPr sz="1950" dirty="0">
                <a:latin typeface="Arial"/>
                <a:cs typeface="Arial"/>
              </a:rPr>
              <a:t>elit,</a:t>
            </a:r>
            <a:r>
              <a:rPr sz="1950" spc="45" dirty="0">
                <a:latin typeface="Arial"/>
                <a:cs typeface="Arial"/>
              </a:rPr>
              <a:t> </a:t>
            </a:r>
            <a:r>
              <a:rPr sz="1950" dirty="0">
                <a:latin typeface="Arial"/>
                <a:cs typeface="Arial"/>
              </a:rPr>
              <a:t>sed</a:t>
            </a:r>
            <a:r>
              <a:rPr sz="1950" spc="45" dirty="0">
                <a:latin typeface="Arial"/>
                <a:cs typeface="Arial"/>
              </a:rPr>
              <a:t> </a:t>
            </a:r>
            <a:r>
              <a:rPr sz="1950" spc="-20" dirty="0">
                <a:latin typeface="Arial"/>
                <a:cs typeface="Arial"/>
              </a:rPr>
              <a:t>diam </a:t>
            </a:r>
            <a:r>
              <a:rPr sz="1950" dirty="0">
                <a:latin typeface="Arial"/>
                <a:cs typeface="Arial"/>
              </a:rPr>
              <a:t>nonummy</a:t>
            </a:r>
            <a:r>
              <a:rPr sz="1950" spc="55" dirty="0">
                <a:latin typeface="Arial"/>
                <a:cs typeface="Arial"/>
              </a:rPr>
              <a:t> </a:t>
            </a:r>
            <a:r>
              <a:rPr sz="1950" dirty="0">
                <a:latin typeface="Arial"/>
                <a:cs typeface="Arial"/>
              </a:rPr>
              <a:t>nibh</a:t>
            </a:r>
            <a:r>
              <a:rPr sz="1950" spc="55" dirty="0">
                <a:latin typeface="Arial"/>
                <a:cs typeface="Arial"/>
              </a:rPr>
              <a:t> </a:t>
            </a:r>
            <a:r>
              <a:rPr sz="1950" dirty="0">
                <a:latin typeface="Arial"/>
                <a:cs typeface="Arial"/>
              </a:rPr>
              <a:t>euismod</a:t>
            </a:r>
            <a:r>
              <a:rPr sz="1950" spc="55" dirty="0">
                <a:latin typeface="Arial"/>
                <a:cs typeface="Arial"/>
              </a:rPr>
              <a:t> </a:t>
            </a:r>
            <a:r>
              <a:rPr sz="1950" spc="-10" dirty="0">
                <a:latin typeface="Arial"/>
                <a:cs typeface="Arial"/>
              </a:rPr>
              <a:t>tincidunt </a:t>
            </a:r>
            <a:r>
              <a:rPr sz="1950" dirty="0">
                <a:latin typeface="Arial"/>
                <a:cs typeface="Arial"/>
              </a:rPr>
              <a:t>ut</a:t>
            </a:r>
            <a:r>
              <a:rPr sz="1950" spc="40" dirty="0">
                <a:latin typeface="Arial"/>
                <a:cs typeface="Arial"/>
              </a:rPr>
              <a:t> </a:t>
            </a:r>
            <a:r>
              <a:rPr sz="1950" dirty="0">
                <a:latin typeface="Arial"/>
                <a:cs typeface="Arial"/>
              </a:rPr>
              <a:t>laoreet</a:t>
            </a:r>
            <a:r>
              <a:rPr sz="1950" spc="40" dirty="0">
                <a:latin typeface="Arial"/>
                <a:cs typeface="Arial"/>
              </a:rPr>
              <a:t> </a:t>
            </a:r>
            <a:r>
              <a:rPr sz="1950" dirty="0">
                <a:latin typeface="Arial"/>
                <a:cs typeface="Arial"/>
              </a:rPr>
              <a:t>dolore</a:t>
            </a:r>
            <a:r>
              <a:rPr sz="1950" spc="40" dirty="0">
                <a:latin typeface="Arial"/>
                <a:cs typeface="Arial"/>
              </a:rPr>
              <a:t> </a:t>
            </a:r>
            <a:r>
              <a:rPr sz="1950" dirty="0">
                <a:latin typeface="Arial"/>
                <a:cs typeface="Arial"/>
              </a:rPr>
              <a:t>magna</a:t>
            </a:r>
            <a:r>
              <a:rPr sz="1950" spc="45" dirty="0">
                <a:latin typeface="Arial"/>
                <a:cs typeface="Arial"/>
              </a:rPr>
              <a:t> </a:t>
            </a:r>
            <a:r>
              <a:rPr sz="1950" spc="-10" dirty="0">
                <a:latin typeface="Arial"/>
                <a:cs typeface="Arial"/>
              </a:rPr>
              <a:t>aliquam </a:t>
            </a:r>
            <a:r>
              <a:rPr sz="1950" dirty="0">
                <a:latin typeface="Arial"/>
                <a:cs typeface="Arial"/>
              </a:rPr>
              <a:t>erat</a:t>
            </a:r>
            <a:r>
              <a:rPr sz="1950" spc="40" dirty="0">
                <a:latin typeface="Arial"/>
                <a:cs typeface="Arial"/>
              </a:rPr>
              <a:t> </a:t>
            </a:r>
            <a:r>
              <a:rPr sz="1950" dirty="0">
                <a:latin typeface="Arial"/>
                <a:cs typeface="Arial"/>
              </a:rPr>
              <a:t>volutpat.</a:t>
            </a:r>
            <a:r>
              <a:rPr sz="1950" spc="4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40" dirty="0">
                <a:latin typeface="Arial"/>
                <a:cs typeface="Arial"/>
              </a:rPr>
              <a:t> </a:t>
            </a:r>
            <a:r>
              <a:rPr sz="1950" dirty="0">
                <a:latin typeface="Arial"/>
                <a:cs typeface="Arial"/>
              </a:rPr>
              <a:t>enim</a:t>
            </a:r>
            <a:r>
              <a:rPr sz="1950" spc="45" dirty="0">
                <a:latin typeface="Arial"/>
                <a:cs typeface="Arial"/>
              </a:rPr>
              <a:t> </a:t>
            </a:r>
            <a:r>
              <a:rPr sz="1950" spc="-25" dirty="0">
                <a:latin typeface="Arial"/>
                <a:cs typeface="Arial"/>
              </a:rPr>
              <a:t>ad </a:t>
            </a:r>
            <a:r>
              <a:rPr sz="1950" dirty="0">
                <a:latin typeface="Arial"/>
                <a:cs typeface="Arial"/>
              </a:rPr>
              <a:t>minim</a:t>
            </a:r>
            <a:r>
              <a:rPr sz="1950" spc="50" dirty="0">
                <a:latin typeface="Arial"/>
                <a:cs typeface="Arial"/>
              </a:rPr>
              <a:t> </a:t>
            </a:r>
            <a:r>
              <a:rPr sz="1950" dirty="0">
                <a:latin typeface="Arial"/>
                <a:cs typeface="Arial"/>
              </a:rPr>
              <a:t>veniam,</a:t>
            </a:r>
            <a:r>
              <a:rPr sz="1950" spc="55" dirty="0">
                <a:latin typeface="Arial"/>
                <a:cs typeface="Arial"/>
              </a:rPr>
              <a:t> </a:t>
            </a:r>
            <a:r>
              <a:rPr sz="1950" dirty="0">
                <a:latin typeface="Arial"/>
                <a:cs typeface="Arial"/>
              </a:rPr>
              <a:t>quis</a:t>
            </a:r>
            <a:r>
              <a:rPr sz="1950" spc="50" dirty="0">
                <a:latin typeface="Arial"/>
                <a:cs typeface="Arial"/>
              </a:rPr>
              <a:t> </a:t>
            </a:r>
            <a:r>
              <a:rPr sz="1950" dirty="0">
                <a:latin typeface="Arial"/>
                <a:cs typeface="Arial"/>
              </a:rPr>
              <a:t>nostrud</a:t>
            </a:r>
            <a:r>
              <a:rPr sz="1950" spc="55" dirty="0">
                <a:latin typeface="Arial"/>
                <a:cs typeface="Arial"/>
              </a:rPr>
              <a:t> </a:t>
            </a:r>
            <a:r>
              <a:rPr sz="1950" spc="-10" dirty="0">
                <a:latin typeface="Arial"/>
                <a:cs typeface="Arial"/>
              </a:rPr>
              <a:t>exerci </a:t>
            </a:r>
            <a:r>
              <a:rPr sz="1950" dirty="0">
                <a:latin typeface="Arial"/>
                <a:cs typeface="Arial"/>
              </a:rPr>
              <a:t>tation</a:t>
            </a:r>
            <a:r>
              <a:rPr sz="1950" spc="65" dirty="0">
                <a:latin typeface="Arial"/>
                <a:cs typeface="Arial"/>
              </a:rPr>
              <a:t> </a:t>
            </a:r>
            <a:r>
              <a:rPr sz="1950" dirty="0">
                <a:latin typeface="Arial"/>
                <a:cs typeface="Arial"/>
              </a:rPr>
              <a:t>ullamcorper</a:t>
            </a:r>
            <a:r>
              <a:rPr sz="1950" spc="70" dirty="0">
                <a:latin typeface="Arial"/>
                <a:cs typeface="Arial"/>
              </a:rPr>
              <a:t> </a:t>
            </a:r>
            <a:r>
              <a:rPr sz="1950" dirty="0">
                <a:latin typeface="Arial"/>
                <a:cs typeface="Arial"/>
              </a:rPr>
              <a:t>suscipit</a:t>
            </a:r>
            <a:r>
              <a:rPr sz="1950" spc="70" dirty="0">
                <a:latin typeface="Arial"/>
                <a:cs typeface="Arial"/>
              </a:rPr>
              <a:t> </a:t>
            </a:r>
            <a:r>
              <a:rPr sz="1950" spc="-10" dirty="0">
                <a:latin typeface="Arial"/>
                <a:cs typeface="Arial"/>
              </a:rPr>
              <a:t>lobortis </a:t>
            </a:r>
            <a:r>
              <a:rPr sz="1950" dirty="0">
                <a:latin typeface="Arial"/>
                <a:cs typeface="Arial"/>
              </a:rPr>
              <a:t>nisl</a:t>
            </a:r>
            <a:r>
              <a:rPr sz="1950" spc="20" dirty="0">
                <a:latin typeface="Arial"/>
                <a:cs typeface="Arial"/>
              </a:rPr>
              <a:t> </a:t>
            </a:r>
            <a:r>
              <a:rPr sz="1950" dirty="0">
                <a:latin typeface="Arial"/>
                <a:cs typeface="Arial"/>
              </a:rPr>
              <a:t>ut</a:t>
            </a:r>
            <a:r>
              <a:rPr sz="1950" spc="25" dirty="0">
                <a:latin typeface="Arial"/>
                <a:cs typeface="Arial"/>
              </a:rPr>
              <a:t> </a:t>
            </a:r>
            <a:r>
              <a:rPr sz="1950" dirty="0">
                <a:latin typeface="Arial"/>
                <a:cs typeface="Arial"/>
              </a:rPr>
              <a:t>aliquip</a:t>
            </a:r>
            <a:r>
              <a:rPr sz="1950" spc="25" dirty="0">
                <a:latin typeface="Arial"/>
                <a:cs typeface="Arial"/>
              </a:rPr>
              <a:t> </a:t>
            </a:r>
            <a:r>
              <a:rPr sz="1950" dirty="0">
                <a:latin typeface="Arial"/>
                <a:cs typeface="Arial"/>
              </a:rPr>
              <a:t>ex</a:t>
            </a:r>
            <a:r>
              <a:rPr sz="1950" spc="25" dirty="0">
                <a:latin typeface="Arial"/>
                <a:cs typeface="Arial"/>
              </a:rPr>
              <a:t> </a:t>
            </a:r>
            <a:r>
              <a:rPr sz="1950" dirty="0">
                <a:latin typeface="Arial"/>
                <a:cs typeface="Arial"/>
              </a:rPr>
              <a:t>ea</a:t>
            </a:r>
            <a:r>
              <a:rPr sz="1950" spc="20" dirty="0">
                <a:latin typeface="Arial"/>
                <a:cs typeface="Arial"/>
              </a:rPr>
              <a:t> </a:t>
            </a:r>
            <a:r>
              <a:rPr sz="1950" spc="-10" dirty="0">
                <a:latin typeface="Arial"/>
                <a:cs typeface="Arial"/>
              </a:rPr>
              <a:t>commodo</a:t>
            </a:r>
            <a:endParaRPr sz="1950">
              <a:latin typeface="Arial"/>
              <a:cs typeface="Arial"/>
            </a:endParaRPr>
          </a:p>
        </p:txBody>
      </p:sp>
      <p:sp>
        <p:nvSpPr>
          <p:cNvPr id="11" name="object 11">
            <a:extLst>
              <a:ext uri="{FF2B5EF4-FFF2-40B4-BE49-F238E27FC236}">
                <a16:creationId xmlns:a16="http://schemas.microsoft.com/office/drawing/2014/main" id="{09C65B03-B4C7-5E82-928B-036F8CDE47AD}"/>
              </a:ext>
            </a:extLst>
          </p:cNvPr>
          <p:cNvSpPr txBox="1"/>
          <p:nvPr/>
        </p:nvSpPr>
        <p:spPr>
          <a:xfrm>
            <a:off x="15436922" y="5554907"/>
            <a:ext cx="3656329" cy="2740025"/>
          </a:xfrm>
          <a:prstGeom prst="rect">
            <a:avLst/>
          </a:prstGeom>
        </p:spPr>
        <p:txBody>
          <a:bodyPr vert="horz" wrap="square" lIns="0" tIns="11430" rIns="0" bIns="0" rtlCol="0">
            <a:spAutoFit/>
          </a:bodyPr>
          <a:lstStyle/>
          <a:p>
            <a:pPr marL="12700" marR="5080">
              <a:lnSpc>
                <a:spcPct val="101499"/>
              </a:lnSpc>
              <a:spcBef>
                <a:spcPts val="90"/>
              </a:spcBef>
            </a:pPr>
            <a:r>
              <a:rPr sz="1950" b="1" dirty="0">
                <a:solidFill>
                  <a:srgbClr val="AC0A31"/>
                </a:solidFill>
                <a:latin typeface="Arial"/>
                <a:cs typeface="Arial"/>
              </a:rPr>
              <a:t>Lorem</a:t>
            </a:r>
            <a:r>
              <a:rPr sz="1950" b="1" spc="35" dirty="0">
                <a:solidFill>
                  <a:srgbClr val="AC0A31"/>
                </a:solidFill>
                <a:latin typeface="Arial"/>
                <a:cs typeface="Arial"/>
              </a:rPr>
              <a:t> </a:t>
            </a:r>
            <a:r>
              <a:rPr sz="1950" b="1" dirty="0">
                <a:solidFill>
                  <a:srgbClr val="AC0A31"/>
                </a:solidFill>
                <a:latin typeface="Arial"/>
                <a:cs typeface="Arial"/>
              </a:rPr>
              <a:t>ipsum</a:t>
            </a:r>
            <a:r>
              <a:rPr sz="1950" b="1" spc="35" dirty="0">
                <a:solidFill>
                  <a:srgbClr val="AC0A31"/>
                </a:solidFill>
                <a:latin typeface="Arial"/>
                <a:cs typeface="Arial"/>
              </a:rPr>
              <a:t> </a:t>
            </a:r>
            <a:r>
              <a:rPr sz="1950" b="1" dirty="0">
                <a:solidFill>
                  <a:srgbClr val="AC0A31"/>
                </a:solidFill>
                <a:latin typeface="Arial"/>
                <a:cs typeface="Arial"/>
              </a:rPr>
              <a:t>dolor</a:t>
            </a:r>
            <a:r>
              <a:rPr sz="1950" b="1" spc="40" dirty="0">
                <a:solidFill>
                  <a:srgbClr val="AC0A31"/>
                </a:solidFill>
                <a:latin typeface="Arial"/>
                <a:cs typeface="Arial"/>
              </a:rPr>
              <a:t> </a:t>
            </a:r>
            <a:r>
              <a:rPr sz="1950" b="1" dirty="0">
                <a:solidFill>
                  <a:srgbClr val="AC0A31"/>
                </a:solidFill>
                <a:latin typeface="Arial"/>
                <a:cs typeface="Arial"/>
              </a:rPr>
              <a:t>sit</a:t>
            </a:r>
            <a:r>
              <a:rPr sz="1950" b="1" spc="35" dirty="0">
                <a:solidFill>
                  <a:srgbClr val="AC0A31"/>
                </a:solidFill>
                <a:latin typeface="Arial"/>
                <a:cs typeface="Arial"/>
              </a:rPr>
              <a:t> </a:t>
            </a:r>
            <a:r>
              <a:rPr sz="1950" b="1" spc="-10" dirty="0">
                <a:solidFill>
                  <a:srgbClr val="AC0A31"/>
                </a:solidFill>
                <a:latin typeface="Arial"/>
                <a:cs typeface="Arial"/>
              </a:rPr>
              <a:t>amet, </a:t>
            </a:r>
            <a:r>
              <a:rPr sz="1950" b="1" dirty="0">
                <a:solidFill>
                  <a:srgbClr val="AC0A31"/>
                </a:solidFill>
                <a:latin typeface="Arial"/>
                <a:cs typeface="Arial"/>
              </a:rPr>
              <a:t>consectetuer</a:t>
            </a:r>
            <a:r>
              <a:rPr sz="1950" b="1" spc="85" dirty="0">
                <a:solidFill>
                  <a:srgbClr val="AC0A31"/>
                </a:solidFill>
                <a:latin typeface="Arial"/>
                <a:cs typeface="Arial"/>
              </a:rPr>
              <a:t> </a:t>
            </a:r>
            <a:r>
              <a:rPr sz="1950" b="1" dirty="0">
                <a:solidFill>
                  <a:srgbClr val="AC0A31"/>
                </a:solidFill>
                <a:latin typeface="Arial"/>
                <a:cs typeface="Arial"/>
              </a:rPr>
              <a:t>adipiscing</a:t>
            </a:r>
            <a:r>
              <a:rPr sz="1950" b="1" spc="85" dirty="0">
                <a:solidFill>
                  <a:srgbClr val="AC0A31"/>
                </a:solidFill>
                <a:latin typeface="Arial"/>
                <a:cs typeface="Arial"/>
              </a:rPr>
              <a:t> </a:t>
            </a:r>
            <a:r>
              <a:rPr sz="1950" b="1" spc="-20" dirty="0">
                <a:solidFill>
                  <a:srgbClr val="AC0A31"/>
                </a:solidFill>
                <a:latin typeface="Arial"/>
                <a:cs typeface="Arial"/>
              </a:rPr>
              <a:t>elit, </a:t>
            </a:r>
            <a:r>
              <a:rPr sz="1950" b="1" dirty="0">
                <a:solidFill>
                  <a:srgbClr val="AC0A31"/>
                </a:solidFill>
                <a:latin typeface="Arial"/>
                <a:cs typeface="Arial"/>
              </a:rPr>
              <a:t>sed</a:t>
            </a:r>
            <a:r>
              <a:rPr sz="1950" b="1" spc="45" dirty="0">
                <a:solidFill>
                  <a:srgbClr val="AC0A31"/>
                </a:solidFill>
                <a:latin typeface="Arial"/>
                <a:cs typeface="Arial"/>
              </a:rPr>
              <a:t> </a:t>
            </a:r>
            <a:r>
              <a:rPr sz="1950" b="1" dirty="0">
                <a:solidFill>
                  <a:srgbClr val="AC0A31"/>
                </a:solidFill>
                <a:latin typeface="Arial"/>
                <a:cs typeface="Arial"/>
              </a:rPr>
              <a:t>diam</a:t>
            </a:r>
            <a:r>
              <a:rPr sz="1950" b="1" spc="45" dirty="0">
                <a:solidFill>
                  <a:srgbClr val="AC0A31"/>
                </a:solidFill>
                <a:latin typeface="Arial"/>
                <a:cs typeface="Arial"/>
              </a:rPr>
              <a:t> </a:t>
            </a:r>
            <a:r>
              <a:rPr sz="1950" b="1" dirty="0">
                <a:solidFill>
                  <a:srgbClr val="AC0A31"/>
                </a:solidFill>
                <a:latin typeface="Arial"/>
                <a:cs typeface="Arial"/>
              </a:rPr>
              <a:t>nonummy</a:t>
            </a:r>
            <a:r>
              <a:rPr sz="1950" b="1" spc="50" dirty="0">
                <a:solidFill>
                  <a:srgbClr val="AC0A31"/>
                </a:solidFill>
                <a:latin typeface="Arial"/>
                <a:cs typeface="Arial"/>
              </a:rPr>
              <a:t> </a:t>
            </a:r>
            <a:r>
              <a:rPr sz="1950" b="1" spc="-20" dirty="0">
                <a:solidFill>
                  <a:srgbClr val="AC0A31"/>
                </a:solidFill>
                <a:latin typeface="Arial"/>
                <a:cs typeface="Arial"/>
              </a:rPr>
              <a:t>nibh </a:t>
            </a:r>
            <a:r>
              <a:rPr sz="1950" b="1" dirty="0">
                <a:solidFill>
                  <a:srgbClr val="AC0A31"/>
                </a:solidFill>
                <a:latin typeface="Arial"/>
                <a:cs typeface="Arial"/>
              </a:rPr>
              <a:t>euismod</a:t>
            </a:r>
            <a:r>
              <a:rPr sz="1950" b="1" spc="65" dirty="0">
                <a:solidFill>
                  <a:srgbClr val="AC0A31"/>
                </a:solidFill>
                <a:latin typeface="Arial"/>
                <a:cs typeface="Arial"/>
              </a:rPr>
              <a:t> </a:t>
            </a:r>
            <a:r>
              <a:rPr sz="1950" b="1" dirty="0">
                <a:solidFill>
                  <a:srgbClr val="AC0A31"/>
                </a:solidFill>
                <a:latin typeface="Arial"/>
                <a:cs typeface="Arial"/>
              </a:rPr>
              <a:t>tincidunt</a:t>
            </a:r>
            <a:r>
              <a:rPr sz="1950" b="1" spc="65" dirty="0">
                <a:solidFill>
                  <a:srgbClr val="AC0A31"/>
                </a:solidFill>
                <a:latin typeface="Arial"/>
                <a:cs typeface="Arial"/>
              </a:rPr>
              <a:t> </a:t>
            </a:r>
            <a:r>
              <a:rPr sz="1950" b="1" dirty="0">
                <a:solidFill>
                  <a:srgbClr val="AC0A31"/>
                </a:solidFill>
                <a:latin typeface="Arial"/>
                <a:cs typeface="Arial"/>
              </a:rPr>
              <a:t>ut</a:t>
            </a:r>
            <a:r>
              <a:rPr sz="1950" b="1" spc="65" dirty="0">
                <a:solidFill>
                  <a:srgbClr val="AC0A31"/>
                </a:solidFill>
                <a:latin typeface="Arial"/>
                <a:cs typeface="Arial"/>
              </a:rPr>
              <a:t> </a:t>
            </a:r>
            <a:r>
              <a:rPr sz="1950" b="1" spc="-10" dirty="0">
                <a:solidFill>
                  <a:srgbClr val="AC0A31"/>
                </a:solidFill>
                <a:latin typeface="Arial"/>
                <a:cs typeface="Arial"/>
              </a:rPr>
              <a:t>laoreet </a:t>
            </a:r>
            <a:r>
              <a:rPr sz="1950" b="1" dirty="0">
                <a:solidFill>
                  <a:srgbClr val="AC0A31"/>
                </a:solidFill>
                <a:latin typeface="Arial"/>
                <a:cs typeface="Arial"/>
              </a:rPr>
              <a:t>dolore</a:t>
            </a:r>
            <a:r>
              <a:rPr sz="1950" b="1" spc="45" dirty="0">
                <a:solidFill>
                  <a:srgbClr val="AC0A31"/>
                </a:solidFill>
                <a:latin typeface="Arial"/>
                <a:cs typeface="Arial"/>
              </a:rPr>
              <a:t> </a:t>
            </a:r>
            <a:r>
              <a:rPr sz="1950" b="1" dirty="0">
                <a:solidFill>
                  <a:srgbClr val="AC0A31"/>
                </a:solidFill>
                <a:latin typeface="Arial"/>
                <a:cs typeface="Arial"/>
              </a:rPr>
              <a:t>magna</a:t>
            </a:r>
            <a:r>
              <a:rPr sz="1950" b="1" spc="45" dirty="0">
                <a:solidFill>
                  <a:srgbClr val="AC0A31"/>
                </a:solidFill>
                <a:latin typeface="Arial"/>
                <a:cs typeface="Arial"/>
              </a:rPr>
              <a:t> </a:t>
            </a:r>
            <a:r>
              <a:rPr sz="1950" b="1" dirty="0">
                <a:solidFill>
                  <a:srgbClr val="AC0A31"/>
                </a:solidFill>
                <a:latin typeface="Arial"/>
                <a:cs typeface="Arial"/>
              </a:rPr>
              <a:t>aliquam</a:t>
            </a:r>
            <a:r>
              <a:rPr sz="1950" b="1" spc="45" dirty="0">
                <a:solidFill>
                  <a:srgbClr val="AC0A31"/>
                </a:solidFill>
                <a:latin typeface="Arial"/>
                <a:cs typeface="Arial"/>
              </a:rPr>
              <a:t> </a:t>
            </a:r>
            <a:r>
              <a:rPr sz="1950" b="1" spc="-20" dirty="0">
                <a:solidFill>
                  <a:srgbClr val="AC0A31"/>
                </a:solidFill>
                <a:latin typeface="Arial"/>
                <a:cs typeface="Arial"/>
              </a:rPr>
              <a:t>erat </a:t>
            </a:r>
            <a:r>
              <a:rPr sz="1950" b="1" dirty="0">
                <a:solidFill>
                  <a:srgbClr val="AC0A31"/>
                </a:solidFill>
                <a:latin typeface="Arial"/>
                <a:cs typeface="Arial"/>
              </a:rPr>
              <a:t>volutpat.</a:t>
            </a:r>
            <a:r>
              <a:rPr sz="1950" b="1" spc="45" dirty="0">
                <a:solidFill>
                  <a:srgbClr val="AC0A31"/>
                </a:solidFill>
                <a:latin typeface="Arial"/>
                <a:cs typeface="Arial"/>
              </a:rPr>
              <a:t> </a:t>
            </a:r>
            <a:r>
              <a:rPr sz="1950" b="1" dirty="0">
                <a:solidFill>
                  <a:srgbClr val="AC0A31"/>
                </a:solidFill>
                <a:latin typeface="Arial"/>
                <a:cs typeface="Arial"/>
              </a:rPr>
              <a:t>Ut</a:t>
            </a:r>
            <a:r>
              <a:rPr sz="1950" b="1" spc="45" dirty="0">
                <a:solidFill>
                  <a:srgbClr val="AC0A31"/>
                </a:solidFill>
                <a:latin typeface="Arial"/>
                <a:cs typeface="Arial"/>
              </a:rPr>
              <a:t> </a:t>
            </a:r>
            <a:r>
              <a:rPr sz="1950" b="1" dirty="0">
                <a:solidFill>
                  <a:srgbClr val="AC0A31"/>
                </a:solidFill>
                <a:latin typeface="Arial"/>
                <a:cs typeface="Arial"/>
              </a:rPr>
              <a:t>wisi</a:t>
            </a:r>
            <a:r>
              <a:rPr sz="1950" b="1" spc="50" dirty="0">
                <a:solidFill>
                  <a:srgbClr val="AC0A31"/>
                </a:solidFill>
                <a:latin typeface="Arial"/>
                <a:cs typeface="Arial"/>
              </a:rPr>
              <a:t> </a:t>
            </a:r>
            <a:r>
              <a:rPr sz="1950" b="1" dirty="0">
                <a:solidFill>
                  <a:srgbClr val="AC0A31"/>
                </a:solidFill>
                <a:latin typeface="Arial"/>
                <a:cs typeface="Arial"/>
              </a:rPr>
              <a:t>enim</a:t>
            </a:r>
            <a:r>
              <a:rPr sz="1950" b="1" spc="45" dirty="0">
                <a:solidFill>
                  <a:srgbClr val="AC0A31"/>
                </a:solidFill>
                <a:latin typeface="Arial"/>
                <a:cs typeface="Arial"/>
              </a:rPr>
              <a:t> </a:t>
            </a:r>
            <a:r>
              <a:rPr sz="1950" b="1" spc="-25" dirty="0">
                <a:solidFill>
                  <a:srgbClr val="AC0A31"/>
                </a:solidFill>
                <a:latin typeface="Arial"/>
                <a:cs typeface="Arial"/>
              </a:rPr>
              <a:t>ad </a:t>
            </a:r>
            <a:r>
              <a:rPr sz="1950" b="1" dirty="0">
                <a:solidFill>
                  <a:srgbClr val="AC0A31"/>
                </a:solidFill>
                <a:latin typeface="Arial"/>
                <a:cs typeface="Arial"/>
              </a:rPr>
              <a:t>minim</a:t>
            </a:r>
            <a:r>
              <a:rPr sz="1950" b="1" spc="50" dirty="0">
                <a:solidFill>
                  <a:srgbClr val="AC0A31"/>
                </a:solidFill>
                <a:latin typeface="Arial"/>
                <a:cs typeface="Arial"/>
              </a:rPr>
              <a:t> </a:t>
            </a:r>
            <a:r>
              <a:rPr sz="1950" b="1" dirty="0">
                <a:solidFill>
                  <a:srgbClr val="AC0A31"/>
                </a:solidFill>
                <a:latin typeface="Arial"/>
                <a:cs typeface="Arial"/>
              </a:rPr>
              <a:t>veniam,</a:t>
            </a:r>
            <a:r>
              <a:rPr sz="1950" b="1" spc="50" dirty="0">
                <a:solidFill>
                  <a:srgbClr val="AC0A31"/>
                </a:solidFill>
                <a:latin typeface="Arial"/>
                <a:cs typeface="Arial"/>
              </a:rPr>
              <a:t> </a:t>
            </a:r>
            <a:r>
              <a:rPr sz="1950" b="1" dirty="0">
                <a:solidFill>
                  <a:srgbClr val="AC0A31"/>
                </a:solidFill>
                <a:latin typeface="Arial"/>
                <a:cs typeface="Arial"/>
              </a:rPr>
              <a:t>quis</a:t>
            </a:r>
            <a:r>
              <a:rPr sz="1950" b="1" spc="50" dirty="0">
                <a:solidFill>
                  <a:srgbClr val="AC0A31"/>
                </a:solidFill>
                <a:latin typeface="Arial"/>
                <a:cs typeface="Arial"/>
              </a:rPr>
              <a:t> </a:t>
            </a:r>
            <a:r>
              <a:rPr sz="1950" b="1" spc="-10" dirty="0">
                <a:solidFill>
                  <a:srgbClr val="AC0A31"/>
                </a:solidFill>
                <a:latin typeface="Arial"/>
                <a:cs typeface="Arial"/>
              </a:rPr>
              <a:t>nostrud </a:t>
            </a:r>
            <a:r>
              <a:rPr sz="1950" b="1" dirty="0">
                <a:solidFill>
                  <a:srgbClr val="AC0A31"/>
                </a:solidFill>
                <a:latin typeface="Arial"/>
                <a:cs typeface="Arial"/>
              </a:rPr>
              <a:t>exerci</a:t>
            </a:r>
            <a:r>
              <a:rPr sz="1950" b="1" spc="55" dirty="0">
                <a:solidFill>
                  <a:srgbClr val="AC0A31"/>
                </a:solidFill>
                <a:latin typeface="Arial"/>
                <a:cs typeface="Arial"/>
              </a:rPr>
              <a:t> </a:t>
            </a:r>
            <a:r>
              <a:rPr sz="1950" b="1" dirty="0">
                <a:solidFill>
                  <a:srgbClr val="AC0A31"/>
                </a:solidFill>
                <a:latin typeface="Arial"/>
                <a:cs typeface="Arial"/>
              </a:rPr>
              <a:t>tation</a:t>
            </a:r>
            <a:r>
              <a:rPr sz="1950" b="1" spc="60" dirty="0">
                <a:solidFill>
                  <a:srgbClr val="AC0A31"/>
                </a:solidFill>
                <a:latin typeface="Arial"/>
                <a:cs typeface="Arial"/>
              </a:rPr>
              <a:t> </a:t>
            </a:r>
            <a:r>
              <a:rPr sz="1950" b="1" spc="-10" dirty="0">
                <a:solidFill>
                  <a:srgbClr val="AC0A31"/>
                </a:solidFill>
                <a:latin typeface="Arial"/>
                <a:cs typeface="Arial"/>
              </a:rPr>
              <a:t>ullamcorper </a:t>
            </a:r>
            <a:r>
              <a:rPr sz="1950" b="1" dirty="0">
                <a:solidFill>
                  <a:srgbClr val="AC0A31"/>
                </a:solidFill>
                <a:latin typeface="Arial"/>
                <a:cs typeface="Arial"/>
              </a:rPr>
              <a:t>suscipit</a:t>
            </a:r>
            <a:r>
              <a:rPr sz="1950" b="1" spc="45" dirty="0">
                <a:solidFill>
                  <a:srgbClr val="AC0A31"/>
                </a:solidFill>
                <a:latin typeface="Arial"/>
                <a:cs typeface="Arial"/>
              </a:rPr>
              <a:t> </a:t>
            </a:r>
            <a:r>
              <a:rPr sz="1950" b="1" dirty="0">
                <a:solidFill>
                  <a:srgbClr val="AC0A31"/>
                </a:solidFill>
                <a:latin typeface="Arial"/>
                <a:cs typeface="Arial"/>
              </a:rPr>
              <a:t>lobortis</a:t>
            </a:r>
            <a:r>
              <a:rPr sz="1950" b="1" spc="45" dirty="0">
                <a:solidFill>
                  <a:srgbClr val="AC0A31"/>
                </a:solidFill>
                <a:latin typeface="Arial"/>
                <a:cs typeface="Arial"/>
              </a:rPr>
              <a:t> </a:t>
            </a:r>
            <a:r>
              <a:rPr sz="1950" b="1" dirty="0">
                <a:solidFill>
                  <a:srgbClr val="AC0A31"/>
                </a:solidFill>
                <a:latin typeface="Arial"/>
                <a:cs typeface="Arial"/>
              </a:rPr>
              <a:t>nisl</a:t>
            </a:r>
            <a:r>
              <a:rPr sz="1950" b="1" spc="45" dirty="0">
                <a:solidFill>
                  <a:srgbClr val="AC0A31"/>
                </a:solidFill>
                <a:latin typeface="Arial"/>
                <a:cs typeface="Arial"/>
              </a:rPr>
              <a:t> </a:t>
            </a:r>
            <a:r>
              <a:rPr sz="1950" b="1" dirty="0">
                <a:solidFill>
                  <a:srgbClr val="AC0A31"/>
                </a:solidFill>
                <a:latin typeface="Arial"/>
                <a:cs typeface="Arial"/>
              </a:rPr>
              <a:t>ut</a:t>
            </a:r>
            <a:r>
              <a:rPr sz="1950" b="1" spc="45" dirty="0">
                <a:solidFill>
                  <a:srgbClr val="AC0A31"/>
                </a:solidFill>
                <a:latin typeface="Arial"/>
                <a:cs typeface="Arial"/>
              </a:rPr>
              <a:t> </a:t>
            </a:r>
            <a:r>
              <a:rPr sz="1950" b="1" spc="-10" dirty="0">
                <a:solidFill>
                  <a:srgbClr val="AC0A31"/>
                </a:solidFill>
                <a:latin typeface="Arial"/>
                <a:cs typeface="Arial"/>
              </a:rPr>
              <a:t>aliquip</a:t>
            </a:r>
            <a:endParaRPr sz="1950">
              <a:latin typeface="Arial"/>
              <a:cs typeface="Arial"/>
            </a:endParaRPr>
          </a:p>
        </p:txBody>
      </p:sp>
    </p:spTree>
    <p:extLst>
      <p:ext uri="{BB962C8B-B14F-4D97-AF65-F5344CB8AC3E}">
        <p14:creationId xmlns:p14="http://schemas.microsoft.com/office/powerpoint/2010/main" val="274963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65E0458-E807-2722-CAC4-76E4D8A87301}"/>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B713AE40-4B6A-20F2-F583-B57021670F79}"/>
              </a:ext>
            </a:extLst>
          </p:cNvPr>
          <p:cNvSpPr txBox="1">
            <a:spLocks noGrp="1"/>
          </p:cNvSpPr>
          <p:nvPr>
            <p:ph type="title"/>
          </p:nvPr>
        </p:nvSpPr>
        <p:spPr>
          <a:prstGeom prst="rect">
            <a:avLst/>
          </a:prstGeom>
        </p:spPr>
        <p:txBody>
          <a:bodyPr vert="horz" wrap="square" lIns="0" tIns="14604" rIns="0" bIns="0" rtlCol="0">
            <a:spAutoFit/>
          </a:bodyPr>
          <a:lstStyle/>
          <a:p>
            <a:pPr marL="12700">
              <a:lnSpc>
                <a:spcPct val="100000"/>
              </a:lnSpc>
              <a:spcBef>
                <a:spcPts val="114"/>
              </a:spcBef>
            </a:pPr>
            <a:r>
              <a:rPr dirty="0"/>
              <a:t>T</a:t>
            </a:r>
            <a:r>
              <a:rPr lang="es-CO" dirty="0"/>
              <a:t>í</a:t>
            </a:r>
            <a:r>
              <a:rPr dirty="0" err="1"/>
              <a:t>tulo</a:t>
            </a:r>
            <a:endParaRPr spc="-10" dirty="0"/>
          </a:p>
        </p:txBody>
      </p:sp>
      <p:pic>
        <p:nvPicPr>
          <p:cNvPr id="3" name="object 3">
            <a:extLst>
              <a:ext uri="{FF2B5EF4-FFF2-40B4-BE49-F238E27FC236}">
                <a16:creationId xmlns:a16="http://schemas.microsoft.com/office/drawing/2014/main" id="{BFB13FE4-A95A-3CFF-D729-2B635992572C}"/>
              </a:ext>
            </a:extLst>
          </p:cNvPr>
          <p:cNvPicPr/>
          <p:nvPr/>
        </p:nvPicPr>
        <p:blipFill>
          <a:blip r:embed="rId3" cstate="print"/>
          <a:stretch>
            <a:fillRect/>
          </a:stretch>
        </p:blipFill>
        <p:spPr>
          <a:xfrm>
            <a:off x="1001912" y="4008366"/>
            <a:ext cx="8218372" cy="6169407"/>
          </a:xfrm>
          <a:prstGeom prst="rect">
            <a:avLst/>
          </a:prstGeom>
        </p:spPr>
      </p:pic>
      <p:sp>
        <p:nvSpPr>
          <p:cNvPr id="4" name="object 4">
            <a:extLst>
              <a:ext uri="{FF2B5EF4-FFF2-40B4-BE49-F238E27FC236}">
                <a16:creationId xmlns:a16="http://schemas.microsoft.com/office/drawing/2014/main" id="{18A8042A-1F49-AB6D-1609-F2D30B8E02D3}"/>
              </a:ext>
            </a:extLst>
          </p:cNvPr>
          <p:cNvSpPr txBox="1"/>
          <p:nvPr/>
        </p:nvSpPr>
        <p:spPr>
          <a:xfrm>
            <a:off x="9645817" y="5719736"/>
            <a:ext cx="9454515" cy="2136775"/>
          </a:xfrm>
          <a:prstGeom prst="rect">
            <a:avLst/>
          </a:prstGeom>
        </p:spPr>
        <p:txBody>
          <a:bodyPr vert="horz" wrap="square" lIns="0" tIns="11430" rIns="0" bIns="0" rtlCol="0">
            <a:spAutoFit/>
          </a:bodyPr>
          <a:lstStyle/>
          <a:p>
            <a:pPr marL="12700" marR="5080">
              <a:lnSpc>
                <a:spcPct val="101499"/>
              </a:lnSpc>
              <a:spcBef>
                <a:spcPts val="90"/>
              </a:spcBef>
            </a:pPr>
            <a:r>
              <a:rPr sz="1950" dirty="0">
                <a:latin typeface="Arial"/>
                <a:cs typeface="Arial"/>
              </a:rPr>
              <a:t>Lorem</a:t>
            </a:r>
            <a:r>
              <a:rPr sz="1950" spc="55" dirty="0">
                <a:latin typeface="Arial"/>
                <a:cs typeface="Arial"/>
              </a:rPr>
              <a:t> </a:t>
            </a:r>
            <a:r>
              <a:rPr sz="1950" dirty="0">
                <a:latin typeface="Arial"/>
                <a:cs typeface="Arial"/>
              </a:rPr>
              <a:t>ipsum</a:t>
            </a:r>
            <a:r>
              <a:rPr sz="1950" spc="55" dirty="0">
                <a:latin typeface="Arial"/>
                <a:cs typeface="Arial"/>
              </a:rPr>
              <a:t> </a:t>
            </a:r>
            <a:r>
              <a:rPr sz="1950" dirty="0">
                <a:latin typeface="Arial"/>
                <a:cs typeface="Arial"/>
              </a:rPr>
              <a:t>dolor</a:t>
            </a:r>
            <a:r>
              <a:rPr sz="1950" spc="55" dirty="0">
                <a:latin typeface="Arial"/>
                <a:cs typeface="Arial"/>
              </a:rPr>
              <a:t> </a:t>
            </a:r>
            <a:r>
              <a:rPr sz="1950" dirty="0">
                <a:latin typeface="Arial"/>
                <a:cs typeface="Arial"/>
              </a:rPr>
              <a:t>sit</a:t>
            </a:r>
            <a:r>
              <a:rPr sz="1950" spc="55" dirty="0">
                <a:latin typeface="Arial"/>
                <a:cs typeface="Arial"/>
              </a:rPr>
              <a:t> </a:t>
            </a:r>
            <a:r>
              <a:rPr sz="1950" dirty="0">
                <a:latin typeface="Arial"/>
                <a:cs typeface="Arial"/>
              </a:rPr>
              <a:t>amet,</a:t>
            </a:r>
            <a:r>
              <a:rPr sz="1950" spc="55" dirty="0">
                <a:latin typeface="Arial"/>
                <a:cs typeface="Arial"/>
              </a:rPr>
              <a:t> </a:t>
            </a:r>
            <a:r>
              <a:rPr sz="1950" dirty="0">
                <a:latin typeface="Arial"/>
                <a:cs typeface="Arial"/>
              </a:rPr>
              <a:t>consectetuer</a:t>
            </a:r>
            <a:r>
              <a:rPr sz="1950" spc="55" dirty="0">
                <a:latin typeface="Arial"/>
                <a:cs typeface="Arial"/>
              </a:rPr>
              <a:t> </a:t>
            </a:r>
            <a:r>
              <a:rPr sz="1950" dirty="0">
                <a:latin typeface="Arial"/>
                <a:cs typeface="Arial"/>
              </a:rPr>
              <a:t>adipiscing</a:t>
            </a:r>
            <a:r>
              <a:rPr sz="1950" spc="55" dirty="0">
                <a:latin typeface="Arial"/>
                <a:cs typeface="Arial"/>
              </a:rPr>
              <a:t> </a:t>
            </a:r>
            <a:r>
              <a:rPr sz="1950" dirty="0">
                <a:latin typeface="Arial"/>
                <a:cs typeface="Arial"/>
              </a:rPr>
              <a:t>elit,</a:t>
            </a:r>
            <a:r>
              <a:rPr sz="1950" spc="55" dirty="0">
                <a:latin typeface="Arial"/>
                <a:cs typeface="Arial"/>
              </a:rPr>
              <a:t> </a:t>
            </a:r>
            <a:r>
              <a:rPr sz="1950" dirty="0">
                <a:latin typeface="Arial"/>
                <a:cs typeface="Arial"/>
              </a:rPr>
              <a:t>sed</a:t>
            </a:r>
            <a:r>
              <a:rPr sz="1950" spc="55" dirty="0">
                <a:latin typeface="Arial"/>
                <a:cs typeface="Arial"/>
              </a:rPr>
              <a:t> </a:t>
            </a:r>
            <a:r>
              <a:rPr sz="1950" dirty="0">
                <a:latin typeface="Arial"/>
                <a:cs typeface="Arial"/>
              </a:rPr>
              <a:t>diam</a:t>
            </a:r>
            <a:r>
              <a:rPr sz="1950" spc="55" dirty="0">
                <a:latin typeface="Arial"/>
                <a:cs typeface="Arial"/>
              </a:rPr>
              <a:t> </a:t>
            </a:r>
            <a:r>
              <a:rPr sz="1950" dirty="0">
                <a:latin typeface="Arial"/>
                <a:cs typeface="Arial"/>
              </a:rPr>
              <a:t>nonummy</a:t>
            </a:r>
            <a:r>
              <a:rPr sz="1950" spc="55" dirty="0">
                <a:latin typeface="Arial"/>
                <a:cs typeface="Arial"/>
              </a:rPr>
              <a:t> </a:t>
            </a:r>
            <a:r>
              <a:rPr sz="1950" spc="-20" dirty="0">
                <a:latin typeface="Arial"/>
                <a:cs typeface="Arial"/>
              </a:rPr>
              <a:t>nibh </a:t>
            </a:r>
            <a:r>
              <a:rPr sz="1950" dirty="0">
                <a:latin typeface="Arial"/>
                <a:cs typeface="Arial"/>
              </a:rPr>
              <a:t>euismod</a:t>
            </a:r>
            <a:r>
              <a:rPr sz="1950" spc="4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dirty="0">
                <a:latin typeface="Arial"/>
                <a:cs typeface="Arial"/>
              </a:rPr>
              <a:t>magna</a:t>
            </a:r>
            <a:r>
              <a:rPr sz="1950" spc="45" dirty="0">
                <a:latin typeface="Arial"/>
                <a:cs typeface="Arial"/>
              </a:rPr>
              <a:t> </a:t>
            </a:r>
            <a:r>
              <a:rPr sz="1950" dirty="0">
                <a:latin typeface="Arial"/>
                <a:cs typeface="Arial"/>
              </a:rPr>
              <a:t>aliquam</a:t>
            </a:r>
            <a:r>
              <a:rPr sz="1950" spc="50" dirty="0">
                <a:latin typeface="Arial"/>
                <a:cs typeface="Arial"/>
              </a:rPr>
              <a:t> </a:t>
            </a:r>
            <a:r>
              <a:rPr sz="1950" dirty="0">
                <a:latin typeface="Arial"/>
                <a:cs typeface="Arial"/>
              </a:rPr>
              <a:t>erat</a:t>
            </a:r>
            <a:r>
              <a:rPr sz="1950" spc="45" dirty="0">
                <a:latin typeface="Arial"/>
                <a:cs typeface="Arial"/>
              </a:rPr>
              <a:t> </a:t>
            </a:r>
            <a:r>
              <a:rPr sz="1950" dirty="0">
                <a:latin typeface="Arial"/>
                <a:cs typeface="Arial"/>
              </a:rPr>
              <a:t>volutpat.</a:t>
            </a:r>
            <a:r>
              <a:rPr sz="1950" spc="50"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wisi</a:t>
            </a:r>
            <a:r>
              <a:rPr sz="1950" spc="45" dirty="0">
                <a:latin typeface="Arial"/>
                <a:cs typeface="Arial"/>
              </a:rPr>
              <a:t> </a:t>
            </a:r>
            <a:r>
              <a:rPr sz="1950" dirty="0">
                <a:latin typeface="Arial"/>
                <a:cs typeface="Arial"/>
              </a:rPr>
              <a:t>enim</a:t>
            </a:r>
            <a:r>
              <a:rPr sz="1950" spc="50" dirty="0">
                <a:latin typeface="Arial"/>
                <a:cs typeface="Arial"/>
              </a:rPr>
              <a:t> </a:t>
            </a:r>
            <a:r>
              <a:rPr sz="1950" spc="-25" dirty="0">
                <a:latin typeface="Arial"/>
                <a:cs typeface="Arial"/>
              </a:rPr>
              <a:t>ad </a:t>
            </a:r>
            <a:r>
              <a:rPr sz="1950" dirty="0">
                <a:latin typeface="Arial"/>
                <a:cs typeface="Arial"/>
              </a:rPr>
              <a:t>minim</a:t>
            </a:r>
            <a:r>
              <a:rPr sz="1950" spc="50" dirty="0">
                <a:latin typeface="Arial"/>
                <a:cs typeface="Arial"/>
              </a:rPr>
              <a:t> </a:t>
            </a:r>
            <a:r>
              <a:rPr sz="1950" dirty="0">
                <a:latin typeface="Arial"/>
                <a:cs typeface="Arial"/>
              </a:rPr>
              <a:t>veniam,</a:t>
            </a:r>
            <a:r>
              <a:rPr sz="1950" spc="50" dirty="0">
                <a:latin typeface="Arial"/>
                <a:cs typeface="Arial"/>
              </a:rPr>
              <a:t> </a:t>
            </a:r>
            <a:r>
              <a:rPr sz="1950" dirty="0">
                <a:latin typeface="Arial"/>
                <a:cs typeface="Arial"/>
              </a:rPr>
              <a:t>quis</a:t>
            </a:r>
            <a:r>
              <a:rPr sz="1950" spc="50" dirty="0">
                <a:latin typeface="Arial"/>
                <a:cs typeface="Arial"/>
              </a:rPr>
              <a:t> </a:t>
            </a:r>
            <a:r>
              <a:rPr sz="1950" dirty="0">
                <a:latin typeface="Arial"/>
                <a:cs typeface="Arial"/>
              </a:rPr>
              <a:t>nostrud</a:t>
            </a:r>
            <a:r>
              <a:rPr sz="1950" spc="50" dirty="0">
                <a:latin typeface="Arial"/>
                <a:cs typeface="Arial"/>
              </a:rPr>
              <a:t> </a:t>
            </a:r>
            <a:r>
              <a:rPr sz="1950" dirty="0">
                <a:latin typeface="Arial"/>
                <a:cs typeface="Arial"/>
              </a:rPr>
              <a:t>exerci</a:t>
            </a:r>
            <a:r>
              <a:rPr sz="1950" spc="50" dirty="0">
                <a:latin typeface="Arial"/>
                <a:cs typeface="Arial"/>
              </a:rPr>
              <a:t> </a:t>
            </a:r>
            <a:r>
              <a:rPr sz="1950" dirty="0">
                <a:latin typeface="Arial"/>
                <a:cs typeface="Arial"/>
              </a:rPr>
              <a:t>tation</a:t>
            </a:r>
            <a:r>
              <a:rPr sz="1950" spc="50" dirty="0">
                <a:latin typeface="Arial"/>
                <a:cs typeface="Arial"/>
              </a:rPr>
              <a:t> </a:t>
            </a:r>
            <a:r>
              <a:rPr sz="1950" dirty="0">
                <a:latin typeface="Arial"/>
                <a:cs typeface="Arial"/>
              </a:rPr>
              <a:t>ullamcorper</a:t>
            </a:r>
            <a:r>
              <a:rPr sz="1950" spc="50" dirty="0">
                <a:latin typeface="Arial"/>
                <a:cs typeface="Arial"/>
              </a:rPr>
              <a:t> </a:t>
            </a:r>
            <a:r>
              <a:rPr sz="1950" dirty="0">
                <a:latin typeface="Arial"/>
                <a:cs typeface="Arial"/>
              </a:rPr>
              <a:t>suscipit</a:t>
            </a:r>
            <a:r>
              <a:rPr sz="1950" spc="55" dirty="0">
                <a:latin typeface="Arial"/>
                <a:cs typeface="Arial"/>
              </a:rPr>
              <a:t> </a:t>
            </a:r>
            <a:r>
              <a:rPr sz="1950" dirty="0">
                <a:latin typeface="Arial"/>
                <a:cs typeface="Arial"/>
              </a:rPr>
              <a:t>lobortis</a:t>
            </a:r>
            <a:r>
              <a:rPr sz="1950" spc="50" dirty="0">
                <a:latin typeface="Arial"/>
                <a:cs typeface="Arial"/>
              </a:rPr>
              <a:t> </a:t>
            </a:r>
            <a:r>
              <a:rPr sz="1950" dirty="0">
                <a:latin typeface="Arial"/>
                <a:cs typeface="Arial"/>
              </a:rPr>
              <a:t>nisl</a:t>
            </a:r>
            <a:r>
              <a:rPr sz="1950" spc="50" dirty="0">
                <a:latin typeface="Arial"/>
                <a:cs typeface="Arial"/>
              </a:rPr>
              <a:t> </a:t>
            </a:r>
            <a:r>
              <a:rPr sz="1950" dirty="0">
                <a:latin typeface="Arial"/>
                <a:cs typeface="Arial"/>
              </a:rPr>
              <a:t>ut</a:t>
            </a:r>
            <a:r>
              <a:rPr sz="1950" spc="50" dirty="0">
                <a:latin typeface="Arial"/>
                <a:cs typeface="Arial"/>
              </a:rPr>
              <a:t> </a:t>
            </a:r>
            <a:r>
              <a:rPr sz="1950" spc="-10" dirty="0">
                <a:latin typeface="Arial"/>
                <a:cs typeface="Arial"/>
              </a:rPr>
              <a:t>aliquip</a:t>
            </a:r>
            <a:r>
              <a:rPr sz="1950" spc="500" dirty="0">
                <a:latin typeface="Arial"/>
                <a:cs typeface="Arial"/>
              </a:rPr>
              <a:t> </a:t>
            </a:r>
            <a:r>
              <a:rPr sz="1950" dirty="0">
                <a:latin typeface="Arial"/>
                <a:cs typeface="Arial"/>
              </a:rPr>
              <a:t>ex</a:t>
            </a:r>
            <a:r>
              <a:rPr sz="1950" spc="40" dirty="0">
                <a:latin typeface="Arial"/>
                <a:cs typeface="Arial"/>
              </a:rPr>
              <a:t> </a:t>
            </a:r>
            <a:r>
              <a:rPr sz="1950" dirty="0">
                <a:latin typeface="Arial"/>
                <a:cs typeface="Arial"/>
              </a:rPr>
              <a:t>ea</a:t>
            </a:r>
            <a:r>
              <a:rPr sz="1950" spc="40" dirty="0">
                <a:latin typeface="Arial"/>
                <a:cs typeface="Arial"/>
              </a:rPr>
              <a:t> </a:t>
            </a:r>
            <a:r>
              <a:rPr sz="1950" dirty="0">
                <a:latin typeface="Arial"/>
                <a:cs typeface="Arial"/>
              </a:rPr>
              <a:t>commodo</a:t>
            </a:r>
            <a:r>
              <a:rPr sz="1950" spc="40" dirty="0">
                <a:latin typeface="Arial"/>
                <a:cs typeface="Arial"/>
              </a:rPr>
              <a:t> </a:t>
            </a:r>
            <a:r>
              <a:rPr sz="1950" dirty="0">
                <a:latin typeface="Arial"/>
                <a:cs typeface="Arial"/>
              </a:rPr>
              <a:t>consequat.</a:t>
            </a:r>
            <a:r>
              <a:rPr sz="1950" spc="40" dirty="0">
                <a:latin typeface="Arial"/>
                <a:cs typeface="Arial"/>
              </a:rPr>
              <a:t> </a:t>
            </a:r>
            <a:r>
              <a:rPr sz="1950" dirty="0">
                <a:latin typeface="Arial"/>
                <a:cs typeface="Arial"/>
              </a:rPr>
              <a:t>Duis</a:t>
            </a:r>
            <a:r>
              <a:rPr sz="1950" spc="40" dirty="0">
                <a:latin typeface="Arial"/>
                <a:cs typeface="Arial"/>
              </a:rPr>
              <a:t> </a:t>
            </a:r>
            <a:r>
              <a:rPr sz="1950" dirty="0">
                <a:latin typeface="Arial"/>
                <a:cs typeface="Arial"/>
              </a:rPr>
              <a:t>autem</a:t>
            </a:r>
            <a:r>
              <a:rPr sz="1950" spc="40" dirty="0">
                <a:latin typeface="Arial"/>
                <a:cs typeface="Arial"/>
              </a:rPr>
              <a:t> </a:t>
            </a:r>
            <a:r>
              <a:rPr sz="1950" dirty="0">
                <a:latin typeface="Arial"/>
                <a:cs typeface="Arial"/>
              </a:rPr>
              <a:t>vel</a:t>
            </a:r>
            <a:r>
              <a:rPr sz="1950" spc="40" dirty="0">
                <a:latin typeface="Arial"/>
                <a:cs typeface="Arial"/>
              </a:rPr>
              <a:t> </a:t>
            </a:r>
            <a:r>
              <a:rPr sz="1950" dirty="0">
                <a:latin typeface="Arial"/>
                <a:cs typeface="Arial"/>
              </a:rPr>
              <a:t>eum</a:t>
            </a:r>
            <a:r>
              <a:rPr sz="1950" spc="45" dirty="0">
                <a:latin typeface="Arial"/>
                <a:cs typeface="Arial"/>
              </a:rPr>
              <a:t> </a:t>
            </a:r>
            <a:r>
              <a:rPr sz="1950" dirty="0">
                <a:latin typeface="Arial"/>
                <a:cs typeface="Arial"/>
              </a:rPr>
              <a:t>iriure</a:t>
            </a:r>
            <a:r>
              <a:rPr sz="1950" spc="40" dirty="0">
                <a:latin typeface="Arial"/>
                <a:cs typeface="Arial"/>
              </a:rPr>
              <a:t> </a:t>
            </a:r>
            <a:r>
              <a:rPr sz="1950" dirty="0">
                <a:latin typeface="Arial"/>
                <a:cs typeface="Arial"/>
              </a:rPr>
              <a:t>dolor</a:t>
            </a:r>
            <a:r>
              <a:rPr sz="1950" spc="40" dirty="0">
                <a:latin typeface="Arial"/>
                <a:cs typeface="Arial"/>
              </a:rPr>
              <a:t> </a:t>
            </a:r>
            <a:r>
              <a:rPr sz="1950" dirty="0">
                <a:latin typeface="Arial"/>
                <a:cs typeface="Arial"/>
              </a:rPr>
              <a:t>in</a:t>
            </a:r>
            <a:r>
              <a:rPr sz="1950" spc="40" dirty="0">
                <a:latin typeface="Arial"/>
                <a:cs typeface="Arial"/>
              </a:rPr>
              <a:t> </a:t>
            </a:r>
            <a:r>
              <a:rPr sz="1950" dirty="0">
                <a:latin typeface="Arial"/>
                <a:cs typeface="Arial"/>
              </a:rPr>
              <a:t>hendrerit</a:t>
            </a:r>
            <a:r>
              <a:rPr sz="1950" spc="40" dirty="0">
                <a:latin typeface="Arial"/>
                <a:cs typeface="Arial"/>
              </a:rPr>
              <a:t> </a:t>
            </a:r>
            <a:r>
              <a:rPr sz="1950" dirty="0">
                <a:latin typeface="Arial"/>
                <a:cs typeface="Arial"/>
              </a:rPr>
              <a:t>in</a:t>
            </a:r>
            <a:r>
              <a:rPr sz="1950" spc="40" dirty="0">
                <a:latin typeface="Arial"/>
                <a:cs typeface="Arial"/>
              </a:rPr>
              <a:t> </a:t>
            </a:r>
            <a:r>
              <a:rPr sz="1950" spc="-10" dirty="0">
                <a:latin typeface="Arial"/>
                <a:cs typeface="Arial"/>
              </a:rPr>
              <a:t>vulputate </a:t>
            </a:r>
            <a:r>
              <a:rPr sz="1950" dirty="0">
                <a:latin typeface="Arial"/>
                <a:cs typeface="Arial"/>
              </a:rPr>
              <a:t>velit</a:t>
            </a:r>
            <a:r>
              <a:rPr sz="1950" spc="40" dirty="0">
                <a:latin typeface="Arial"/>
                <a:cs typeface="Arial"/>
              </a:rPr>
              <a:t> </a:t>
            </a:r>
            <a:r>
              <a:rPr sz="1950" dirty="0">
                <a:latin typeface="Arial"/>
                <a:cs typeface="Arial"/>
              </a:rPr>
              <a:t>esse</a:t>
            </a:r>
            <a:r>
              <a:rPr sz="1950" spc="40" dirty="0">
                <a:latin typeface="Arial"/>
                <a:cs typeface="Arial"/>
              </a:rPr>
              <a:t> </a:t>
            </a:r>
            <a:r>
              <a:rPr sz="1950" dirty="0">
                <a:latin typeface="Arial"/>
                <a:cs typeface="Arial"/>
              </a:rPr>
              <a:t>molestie</a:t>
            </a:r>
            <a:r>
              <a:rPr sz="1950" spc="45" dirty="0">
                <a:latin typeface="Arial"/>
                <a:cs typeface="Arial"/>
              </a:rPr>
              <a:t> </a:t>
            </a:r>
            <a:r>
              <a:rPr sz="1950" dirty="0">
                <a:latin typeface="Arial"/>
                <a:cs typeface="Arial"/>
              </a:rPr>
              <a:t>consequat,</a:t>
            </a:r>
            <a:r>
              <a:rPr sz="1950" spc="40" dirty="0">
                <a:latin typeface="Arial"/>
                <a:cs typeface="Arial"/>
              </a:rPr>
              <a:t> </a:t>
            </a:r>
            <a:r>
              <a:rPr sz="1950" dirty="0">
                <a:latin typeface="Arial"/>
                <a:cs typeface="Arial"/>
              </a:rPr>
              <a:t>vel</a:t>
            </a:r>
            <a:r>
              <a:rPr sz="1950" spc="40" dirty="0">
                <a:latin typeface="Arial"/>
                <a:cs typeface="Arial"/>
              </a:rPr>
              <a:t> </a:t>
            </a:r>
            <a:r>
              <a:rPr sz="1950" dirty="0">
                <a:latin typeface="Arial"/>
                <a:cs typeface="Arial"/>
              </a:rPr>
              <a:t>illum</a:t>
            </a:r>
            <a:r>
              <a:rPr sz="1950" spc="45" dirty="0">
                <a:latin typeface="Arial"/>
                <a:cs typeface="Arial"/>
              </a:rPr>
              <a:t> </a:t>
            </a:r>
            <a:r>
              <a:rPr sz="1950" dirty="0">
                <a:latin typeface="Arial"/>
                <a:cs typeface="Arial"/>
              </a:rPr>
              <a:t>dolore</a:t>
            </a:r>
            <a:r>
              <a:rPr sz="1950" spc="40" dirty="0">
                <a:latin typeface="Arial"/>
                <a:cs typeface="Arial"/>
              </a:rPr>
              <a:t> </a:t>
            </a:r>
            <a:r>
              <a:rPr sz="1950" dirty="0">
                <a:latin typeface="Arial"/>
                <a:cs typeface="Arial"/>
              </a:rPr>
              <a:t>eu</a:t>
            </a:r>
            <a:r>
              <a:rPr sz="1950" spc="40" dirty="0">
                <a:latin typeface="Arial"/>
                <a:cs typeface="Arial"/>
              </a:rPr>
              <a:t> </a:t>
            </a:r>
            <a:r>
              <a:rPr sz="1950" dirty="0">
                <a:latin typeface="Arial"/>
                <a:cs typeface="Arial"/>
              </a:rPr>
              <a:t>feugiat</a:t>
            </a:r>
            <a:r>
              <a:rPr sz="1950" spc="45" dirty="0">
                <a:latin typeface="Arial"/>
                <a:cs typeface="Arial"/>
              </a:rPr>
              <a:t> </a:t>
            </a:r>
            <a:r>
              <a:rPr sz="1950" dirty="0">
                <a:latin typeface="Arial"/>
                <a:cs typeface="Arial"/>
              </a:rPr>
              <a:t>nulla</a:t>
            </a:r>
            <a:r>
              <a:rPr sz="1950" spc="40" dirty="0">
                <a:latin typeface="Arial"/>
                <a:cs typeface="Arial"/>
              </a:rPr>
              <a:t> </a:t>
            </a:r>
            <a:r>
              <a:rPr sz="1950" dirty="0">
                <a:latin typeface="Arial"/>
                <a:cs typeface="Arial"/>
              </a:rPr>
              <a:t>facilisis</a:t>
            </a:r>
            <a:r>
              <a:rPr sz="1950" spc="45" dirty="0">
                <a:latin typeface="Arial"/>
                <a:cs typeface="Arial"/>
              </a:rPr>
              <a:t> </a:t>
            </a:r>
            <a:r>
              <a:rPr sz="1950" dirty="0">
                <a:latin typeface="Arial"/>
                <a:cs typeface="Arial"/>
              </a:rPr>
              <a:t>at</a:t>
            </a:r>
            <a:r>
              <a:rPr sz="1950" spc="40" dirty="0">
                <a:latin typeface="Arial"/>
                <a:cs typeface="Arial"/>
              </a:rPr>
              <a:t> </a:t>
            </a:r>
            <a:r>
              <a:rPr sz="1950" dirty="0">
                <a:latin typeface="Arial"/>
                <a:cs typeface="Arial"/>
              </a:rPr>
              <a:t>vero</a:t>
            </a:r>
            <a:r>
              <a:rPr sz="1950" spc="40" dirty="0">
                <a:latin typeface="Arial"/>
                <a:cs typeface="Arial"/>
              </a:rPr>
              <a:t> </a:t>
            </a:r>
            <a:r>
              <a:rPr sz="1950" dirty="0">
                <a:latin typeface="Arial"/>
                <a:cs typeface="Arial"/>
              </a:rPr>
              <a:t>eros</a:t>
            </a:r>
            <a:r>
              <a:rPr sz="1950" spc="45" dirty="0">
                <a:latin typeface="Arial"/>
                <a:cs typeface="Arial"/>
              </a:rPr>
              <a:t> </a:t>
            </a:r>
            <a:r>
              <a:rPr sz="1950" spc="-25" dirty="0">
                <a:latin typeface="Arial"/>
                <a:cs typeface="Arial"/>
              </a:rPr>
              <a:t>et </a:t>
            </a:r>
            <a:r>
              <a:rPr sz="1950" dirty="0">
                <a:latin typeface="Arial"/>
                <a:cs typeface="Arial"/>
              </a:rPr>
              <a:t>accumsan</a:t>
            </a:r>
            <a:r>
              <a:rPr sz="1950" spc="45" dirty="0">
                <a:latin typeface="Arial"/>
                <a:cs typeface="Arial"/>
              </a:rPr>
              <a:t> </a:t>
            </a:r>
            <a:r>
              <a:rPr sz="1950" dirty="0">
                <a:latin typeface="Arial"/>
                <a:cs typeface="Arial"/>
              </a:rPr>
              <a:t>et</a:t>
            </a:r>
            <a:r>
              <a:rPr sz="1950" spc="50" dirty="0">
                <a:latin typeface="Arial"/>
                <a:cs typeface="Arial"/>
              </a:rPr>
              <a:t> </a:t>
            </a:r>
            <a:r>
              <a:rPr sz="1950" dirty="0">
                <a:latin typeface="Arial"/>
                <a:cs typeface="Arial"/>
              </a:rPr>
              <a:t>iusto</a:t>
            </a:r>
            <a:r>
              <a:rPr sz="1950" spc="50" dirty="0">
                <a:latin typeface="Arial"/>
                <a:cs typeface="Arial"/>
              </a:rPr>
              <a:t> </a:t>
            </a:r>
            <a:r>
              <a:rPr sz="1950" dirty="0">
                <a:latin typeface="Arial"/>
                <a:cs typeface="Arial"/>
              </a:rPr>
              <a:t>odio</a:t>
            </a:r>
            <a:r>
              <a:rPr sz="1950" spc="50" dirty="0">
                <a:latin typeface="Arial"/>
                <a:cs typeface="Arial"/>
              </a:rPr>
              <a:t> </a:t>
            </a:r>
            <a:r>
              <a:rPr sz="1950" dirty="0">
                <a:latin typeface="Arial"/>
                <a:cs typeface="Arial"/>
              </a:rPr>
              <a:t>dignissim</a:t>
            </a:r>
            <a:r>
              <a:rPr sz="1950" spc="50" dirty="0">
                <a:latin typeface="Arial"/>
                <a:cs typeface="Arial"/>
              </a:rPr>
              <a:t> </a:t>
            </a:r>
            <a:r>
              <a:rPr sz="1950" dirty="0">
                <a:latin typeface="Arial"/>
                <a:cs typeface="Arial"/>
              </a:rPr>
              <a:t>qui</a:t>
            </a:r>
            <a:r>
              <a:rPr sz="1950" spc="50" dirty="0">
                <a:latin typeface="Arial"/>
                <a:cs typeface="Arial"/>
              </a:rPr>
              <a:t> </a:t>
            </a:r>
            <a:r>
              <a:rPr sz="1950" dirty="0">
                <a:latin typeface="Arial"/>
                <a:cs typeface="Arial"/>
              </a:rPr>
              <a:t>blandit</a:t>
            </a:r>
            <a:r>
              <a:rPr sz="1950" spc="50" dirty="0">
                <a:latin typeface="Arial"/>
                <a:cs typeface="Arial"/>
              </a:rPr>
              <a:t> </a:t>
            </a:r>
            <a:r>
              <a:rPr sz="1950" dirty="0">
                <a:latin typeface="Arial"/>
                <a:cs typeface="Arial"/>
              </a:rPr>
              <a:t>praesent</a:t>
            </a:r>
            <a:r>
              <a:rPr sz="1950" spc="50" dirty="0">
                <a:latin typeface="Arial"/>
                <a:cs typeface="Arial"/>
              </a:rPr>
              <a:t> </a:t>
            </a:r>
            <a:r>
              <a:rPr sz="1950" dirty="0">
                <a:latin typeface="Arial"/>
                <a:cs typeface="Arial"/>
              </a:rPr>
              <a:t>luptatum</a:t>
            </a:r>
            <a:r>
              <a:rPr sz="1950" spc="50" dirty="0">
                <a:latin typeface="Arial"/>
                <a:cs typeface="Arial"/>
              </a:rPr>
              <a:t> </a:t>
            </a:r>
            <a:r>
              <a:rPr sz="1950" dirty="0">
                <a:latin typeface="Arial"/>
                <a:cs typeface="Arial"/>
              </a:rPr>
              <a:t>zzril</a:t>
            </a:r>
            <a:r>
              <a:rPr sz="1950" spc="50" dirty="0">
                <a:latin typeface="Arial"/>
                <a:cs typeface="Arial"/>
              </a:rPr>
              <a:t> </a:t>
            </a:r>
            <a:r>
              <a:rPr sz="1950" dirty="0">
                <a:latin typeface="Arial"/>
                <a:cs typeface="Arial"/>
              </a:rPr>
              <a:t>delenit</a:t>
            </a:r>
            <a:r>
              <a:rPr sz="1950" spc="50" dirty="0">
                <a:latin typeface="Arial"/>
                <a:cs typeface="Arial"/>
              </a:rPr>
              <a:t> </a:t>
            </a:r>
            <a:r>
              <a:rPr sz="1950" spc="-10" dirty="0">
                <a:latin typeface="Arial"/>
                <a:cs typeface="Arial"/>
              </a:rPr>
              <a:t>augue </a:t>
            </a:r>
            <a:r>
              <a:rPr sz="1950" dirty="0">
                <a:latin typeface="Arial"/>
                <a:cs typeface="Arial"/>
              </a:rPr>
              <a:t>duis</a:t>
            </a:r>
            <a:r>
              <a:rPr sz="1950" spc="35" dirty="0">
                <a:latin typeface="Arial"/>
                <a:cs typeface="Arial"/>
              </a:rPr>
              <a:t> </a:t>
            </a:r>
            <a:r>
              <a:rPr sz="1950" dirty="0">
                <a:latin typeface="Arial"/>
                <a:cs typeface="Arial"/>
              </a:rPr>
              <a:t>dolore</a:t>
            </a:r>
            <a:r>
              <a:rPr sz="1950" spc="35" dirty="0">
                <a:latin typeface="Arial"/>
                <a:cs typeface="Arial"/>
              </a:rPr>
              <a:t> </a:t>
            </a:r>
            <a:r>
              <a:rPr sz="1950" dirty="0">
                <a:latin typeface="Arial"/>
                <a:cs typeface="Arial"/>
              </a:rPr>
              <a:t>te</a:t>
            </a:r>
            <a:r>
              <a:rPr sz="1950" spc="35" dirty="0">
                <a:latin typeface="Arial"/>
                <a:cs typeface="Arial"/>
              </a:rPr>
              <a:t> </a:t>
            </a:r>
            <a:r>
              <a:rPr sz="1950" dirty="0">
                <a:latin typeface="Arial"/>
                <a:cs typeface="Arial"/>
              </a:rPr>
              <a:t>feugait</a:t>
            </a:r>
            <a:r>
              <a:rPr sz="1950" spc="40" dirty="0">
                <a:latin typeface="Arial"/>
                <a:cs typeface="Arial"/>
              </a:rPr>
              <a:t> </a:t>
            </a:r>
            <a:r>
              <a:rPr sz="1950" dirty="0">
                <a:latin typeface="Arial"/>
                <a:cs typeface="Arial"/>
              </a:rPr>
              <a:t>nulla</a:t>
            </a:r>
            <a:r>
              <a:rPr sz="1950" spc="35" dirty="0">
                <a:latin typeface="Arial"/>
                <a:cs typeface="Arial"/>
              </a:rPr>
              <a:t> </a:t>
            </a:r>
            <a:r>
              <a:rPr sz="1950" spc="-10" dirty="0">
                <a:latin typeface="Arial"/>
                <a:cs typeface="Arial"/>
              </a:rPr>
              <a:t>facilisi.</a:t>
            </a:r>
            <a:endParaRPr sz="1950">
              <a:latin typeface="Arial"/>
              <a:cs typeface="Arial"/>
            </a:endParaRPr>
          </a:p>
        </p:txBody>
      </p:sp>
      <p:sp>
        <p:nvSpPr>
          <p:cNvPr id="5" name="object 5">
            <a:extLst>
              <a:ext uri="{FF2B5EF4-FFF2-40B4-BE49-F238E27FC236}">
                <a16:creationId xmlns:a16="http://schemas.microsoft.com/office/drawing/2014/main" id="{74A05E19-8121-D283-70D2-B65797A8FA77}"/>
              </a:ext>
            </a:extLst>
          </p:cNvPr>
          <p:cNvSpPr txBox="1"/>
          <p:nvPr/>
        </p:nvSpPr>
        <p:spPr>
          <a:xfrm>
            <a:off x="17320252" y="8694639"/>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6.</a:t>
            </a:r>
            <a:endParaRPr sz="16050">
              <a:latin typeface="Arial"/>
              <a:cs typeface="Arial"/>
            </a:endParaRPr>
          </a:p>
        </p:txBody>
      </p:sp>
    </p:spTree>
    <p:extLst>
      <p:ext uri="{BB962C8B-B14F-4D97-AF65-F5344CB8AC3E}">
        <p14:creationId xmlns:p14="http://schemas.microsoft.com/office/powerpoint/2010/main" val="2570624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0D0D910-7E2C-4397-9338-13DA41F69B1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68260E5-FE50-7A18-5165-5B781B328EA2}"/>
              </a:ext>
            </a:extLst>
          </p:cNvPr>
          <p:cNvSpPr txBox="1"/>
          <p:nvPr/>
        </p:nvSpPr>
        <p:spPr>
          <a:xfrm>
            <a:off x="908801" y="-25169"/>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7.</a:t>
            </a:r>
            <a:endParaRPr sz="16050">
              <a:latin typeface="Arial"/>
              <a:cs typeface="Arial"/>
            </a:endParaRPr>
          </a:p>
        </p:txBody>
      </p:sp>
      <p:sp>
        <p:nvSpPr>
          <p:cNvPr id="3" name="object 3" descr="$PPTXTitle">
            <a:extLst>
              <a:ext uri="{FF2B5EF4-FFF2-40B4-BE49-F238E27FC236}">
                <a16:creationId xmlns:a16="http://schemas.microsoft.com/office/drawing/2014/main" id="{3DAF9BE7-24D3-9BCF-A420-70AE71A409A4}"/>
              </a:ext>
            </a:extLst>
          </p:cNvPr>
          <p:cNvSpPr txBox="1">
            <a:spLocks noGrp="1"/>
          </p:cNvSpPr>
          <p:nvPr>
            <p:ph type="title"/>
          </p:nvPr>
        </p:nvSpPr>
        <p:spPr>
          <a:xfrm>
            <a:off x="11963114" y="2606675"/>
            <a:ext cx="7262495" cy="1659255"/>
          </a:xfrm>
          <a:prstGeom prst="rect">
            <a:avLst/>
          </a:prstGeom>
        </p:spPr>
        <p:txBody>
          <a:bodyPr vert="horz" wrap="square" lIns="0" tIns="14604" rIns="0" bIns="0" rtlCol="0">
            <a:spAutoFit/>
          </a:bodyPr>
          <a:lstStyle/>
          <a:p>
            <a:pPr marL="12700">
              <a:lnSpc>
                <a:spcPct val="100000"/>
              </a:lnSpc>
              <a:spcBef>
                <a:spcPts val="114"/>
              </a:spcBef>
            </a:pPr>
            <a:r>
              <a:rPr spc="-10" dirty="0"/>
              <a:t>T</a:t>
            </a:r>
            <a:r>
              <a:rPr lang="es-CO" spc="-10" dirty="0"/>
              <a:t>í</a:t>
            </a:r>
            <a:r>
              <a:rPr spc="-10" dirty="0" err="1"/>
              <a:t>tulo</a:t>
            </a:r>
            <a:endParaRPr spc="-10" dirty="0"/>
          </a:p>
        </p:txBody>
      </p:sp>
      <p:pic>
        <p:nvPicPr>
          <p:cNvPr id="7" name="object 7">
            <a:extLst>
              <a:ext uri="{FF2B5EF4-FFF2-40B4-BE49-F238E27FC236}">
                <a16:creationId xmlns:a16="http://schemas.microsoft.com/office/drawing/2014/main" id="{E95DB057-0893-935A-A0FF-D640A509FCBC}"/>
              </a:ext>
            </a:extLst>
          </p:cNvPr>
          <p:cNvPicPr/>
          <p:nvPr/>
        </p:nvPicPr>
        <p:blipFill>
          <a:blip r:embed="rId3" cstate="print"/>
          <a:srcRect r="1025"/>
          <a:stretch>
            <a:fillRect/>
          </a:stretch>
        </p:blipFill>
        <p:spPr>
          <a:xfrm>
            <a:off x="1003581" y="2958429"/>
            <a:ext cx="10267670" cy="7787639"/>
          </a:xfrm>
          <a:prstGeom prst="rect">
            <a:avLst/>
          </a:prstGeom>
        </p:spPr>
      </p:pic>
      <p:sp>
        <p:nvSpPr>
          <p:cNvPr id="8" name="object 8">
            <a:extLst>
              <a:ext uri="{FF2B5EF4-FFF2-40B4-BE49-F238E27FC236}">
                <a16:creationId xmlns:a16="http://schemas.microsoft.com/office/drawing/2014/main" id="{237363BD-0892-C0D7-DCFD-062DFD54CF5E}"/>
              </a:ext>
            </a:extLst>
          </p:cNvPr>
          <p:cNvSpPr txBox="1"/>
          <p:nvPr/>
        </p:nvSpPr>
        <p:spPr>
          <a:xfrm>
            <a:off x="11963114" y="4590051"/>
            <a:ext cx="7038340" cy="5152390"/>
          </a:xfrm>
          <a:prstGeom prst="rect">
            <a:avLst/>
          </a:prstGeom>
        </p:spPr>
        <p:txBody>
          <a:bodyPr vert="horz" wrap="square" lIns="0" tIns="11430" rIns="0" bIns="0" rtlCol="0">
            <a:spAutoFit/>
          </a:bodyPr>
          <a:lstStyle/>
          <a:p>
            <a:pPr marL="12700" marR="5080">
              <a:lnSpc>
                <a:spcPct val="101499"/>
              </a:lnSpc>
              <a:spcBef>
                <a:spcPts val="90"/>
              </a:spcBef>
            </a:pPr>
            <a:r>
              <a:rPr sz="1950" dirty="0">
                <a:latin typeface="Arial"/>
                <a:cs typeface="Arial"/>
              </a:rPr>
              <a:t>Lorem</a:t>
            </a:r>
            <a:r>
              <a:rPr sz="1950" spc="55" dirty="0">
                <a:latin typeface="Arial"/>
                <a:cs typeface="Arial"/>
              </a:rPr>
              <a:t> </a:t>
            </a:r>
            <a:r>
              <a:rPr sz="1950" dirty="0">
                <a:latin typeface="Arial"/>
                <a:cs typeface="Arial"/>
              </a:rPr>
              <a:t>ipsum</a:t>
            </a:r>
            <a:r>
              <a:rPr sz="1950" spc="55" dirty="0">
                <a:latin typeface="Arial"/>
                <a:cs typeface="Arial"/>
              </a:rPr>
              <a:t> </a:t>
            </a:r>
            <a:r>
              <a:rPr sz="1950" dirty="0">
                <a:latin typeface="Arial"/>
                <a:cs typeface="Arial"/>
              </a:rPr>
              <a:t>dolor</a:t>
            </a:r>
            <a:r>
              <a:rPr sz="1950" spc="55" dirty="0">
                <a:latin typeface="Arial"/>
                <a:cs typeface="Arial"/>
              </a:rPr>
              <a:t> </a:t>
            </a:r>
            <a:r>
              <a:rPr sz="1950" dirty="0">
                <a:latin typeface="Arial"/>
                <a:cs typeface="Arial"/>
              </a:rPr>
              <a:t>sit</a:t>
            </a:r>
            <a:r>
              <a:rPr sz="1950" spc="55" dirty="0">
                <a:latin typeface="Arial"/>
                <a:cs typeface="Arial"/>
              </a:rPr>
              <a:t> </a:t>
            </a:r>
            <a:r>
              <a:rPr sz="1950" dirty="0">
                <a:latin typeface="Arial"/>
                <a:cs typeface="Arial"/>
              </a:rPr>
              <a:t>amet,</a:t>
            </a:r>
            <a:r>
              <a:rPr sz="1950" spc="55" dirty="0">
                <a:latin typeface="Arial"/>
                <a:cs typeface="Arial"/>
              </a:rPr>
              <a:t> </a:t>
            </a:r>
            <a:r>
              <a:rPr sz="1950" dirty="0">
                <a:latin typeface="Arial"/>
                <a:cs typeface="Arial"/>
              </a:rPr>
              <a:t>consectetuer</a:t>
            </a:r>
            <a:r>
              <a:rPr sz="1950" spc="55" dirty="0">
                <a:latin typeface="Arial"/>
                <a:cs typeface="Arial"/>
              </a:rPr>
              <a:t> </a:t>
            </a:r>
            <a:r>
              <a:rPr sz="1950" dirty="0">
                <a:latin typeface="Arial"/>
                <a:cs typeface="Arial"/>
              </a:rPr>
              <a:t>adipiscing</a:t>
            </a:r>
            <a:r>
              <a:rPr sz="1950" spc="55" dirty="0">
                <a:latin typeface="Arial"/>
                <a:cs typeface="Arial"/>
              </a:rPr>
              <a:t> </a:t>
            </a:r>
            <a:r>
              <a:rPr sz="1950" dirty="0">
                <a:latin typeface="Arial"/>
                <a:cs typeface="Arial"/>
              </a:rPr>
              <a:t>elit,</a:t>
            </a:r>
            <a:r>
              <a:rPr sz="1950" spc="55" dirty="0">
                <a:latin typeface="Arial"/>
                <a:cs typeface="Arial"/>
              </a:rPr>
              <a:t> </a:t>
            </a:r>
            <a:r>
              <a:rPr sz="1950" spc="-25" dirty="0">
                <a:latin typeface="Arial"/>
                <a:cs typeface="Arial"/>
              </a:rPr>
              <a:t>sed </a:t>
            </a:r>
            <a:r>
              <a:rPr sz="1950" dirty="0">
                <a:latin typeface="Arial"/>
                <a:cs typeface="Arial"/>
              </a:rPr>
              <a:t>diam</a:t>
            </a:r>
            <a:r>
              <a:rPr sz="1950" spc="50" dirty="0">
                <a:latin typeface="Arial"/>
                <a:cs typeface="Arial"/>
              </a:rPr>
              <a:t> </a:t>
            </a:r>
            <a:r>
              <a:rPr sz="1950" dirty="0">
                <a:latin typeface="Arial"/>
                <a:cs typeface="Arial"/>
              </a:rPr>
              <a:t>nonummy</a:t>
            </a:r>
            <a:r>
              <a:rPr sz="1950" spc="50" dirty="0">
                <a:latin typeface="Arial"/>
                <a:cs typeface="Arial"/>
              </a:rPr>
              <a:t> </a:t>
            </a:r>
            <a:r>
              <a:rPr sz="1950" dirty="0">
                <a:latin typeface="Arial"/>
                <a:cs typeface="Arial"/>
              </a:rPr>
              <a:t>nibh</a:t>
            </a:r>
            <a:r>
              <a:rPr sz="1950" spc="50" dirty="0">
                <a:latin typeface="Arial"/>
                <a:cs typeface="Arial"/>
              </a:rPr>
              <a:t> </a:t>
            </a:r>
            <a:r>
              <a:rPr sz="1950" dirty="0">
                <a:latin typeface="Arial"/>
                <a:cs typeface="Arial"/>
              </a:rPr>
              <a:t>euismod</a:t>
            </a:r>
            <a:r>
              <a:rPr sz="1950" spc="5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5"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5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50" dirty="0">
                <a:latin typeface="Arial"/>
                <a:cs typeface="Arial"/>
              </a:rPr>
              <a:t> </a:t>
            </a:r>
            <a:r>
              <a:rPr sz="1950" dirty="0">
                <a:latin typeface="Arial"/>
                <a:cs typeface="Arial"/>
              </a:rPr>
              <a:t>enim</a:t>
            </a:r>
            <a:r>
              <a:rPr sz="1950" spc="50" dirty="0">
                <a:latin typeface="Arial"/>
                <a:cs typeface="Arial"/>
              </a:rPr>
              <a:t> </a:t>
            </a:r>
            <a:r>
              <a:rPr sz="1950" dirty="0">
                <a:latin typeface="Arial"/>
                <a:cs typeface="Arial"/>
              </a:rPr>
              <a:t>ad</a:t>
            </a:r>
            <a:r>
              <a:rPr sz="1950" spc="50" dirty="0">
                <a:latin typeface="Arial"/>
                <a:cs typeface="Arial"/>
              </a:rPr>
              <a:t> </a:t>
            </a:r>
            <a:r>
              <a:rPr sz="1950" dirty="0">
                <a:latin typeface="Arial"/>
                <a:cs typeface="Arial"/>
              </a:rPr>
              <a:t>minim</a:t>
            </a:r>
            <a:r>
              <a:rPr sz="1950" spc="45" dirty="0">
                <a:latin typeface="Arial"/>
                <a:cs typeface="Arial"/>
              </a:rPr>
              <a:t> </a:t>
            </a:r>
            <a:r>
              <a:rPr sz="1950" dirty="0">
                <a:latin typeface="Arial"/>
                <a:cs typeface="Arial"/>
              </a:rPr>
              <a:t>veniam,</a:t>
            </a:r>
            <a:r>
              <a:rPr sz="1950" spc="50" dirty="0">
                <a:latin typeface="Arial"/>
                <a:cs typeface="Arial"/>
              </a:rPr>
              <a:t> </a:t>
            </a:r>
            <a:r>
              <a:rPr sz="1950" spc="-20" dirty="0">
                <a:latin typeface="Arial"/>
                <a:cs typeface="Arial"/>
              </a:rPr>
              <a:t>quis </a:t>
            </a:r>
            <a:r>
              <a:rPr sz="1950" dirty="0">
                <a:latin typeface="Arial"/>
                <a:cs typeface="Arial"/>
              </a:rPr>
              <a:t>nostrud</a:t>
            </a:r>
            <a:r>
              <a:rPr sz="1950" spc="45" dirty="0">
                <a:latin typeface="Arial"/>
                <a:cs typeface="Arial"/>
              </a:rPr>
              <a:t> </a:t>
            </a:r>
            <a:r>
              <a:rPr sz="1950" dirty="0">
                <a:latin typeface="Arial"/>
                <a:cs typeface="Arial"/>
              </a:rPr>
              <a:t>exerci</a:t>
            </a:r>
            <a:r>
              <a:rPr sz="1950" spc="50" dirty="0">
                <a:latin typeface="Arial"/>
                <a:cs typeface="Arial"/>
              </a:rPr>
              <a:t> </a:t>
            </a:r>
            <a:r>
              <a:rPr sz="1950" dirty="0">
                <a:latin typeface="Arial"/>
                <a:cs typeface="Arial"/>
              </a:rPr>
              <a:t>tation</a:t>
            </a:r>
            <a:r>
              <a:rPr sz="1950" spc="45" dirty="0">
                <a:latin typeface="Arial"/>
                <a:cs typeface="Arial"/>
              </a:rPr>
              <a:t> </a:t>
            </a:r>
            <a:r>
              <a:rPr sz="1950" dirty="0">
                <a:latin typeface="Arial"/>
                <a:cs typeface="Arial"/>
              </a:rPr>
              <a:t>ullamcorper</a:t>
            </a:r>
            <a:r>
              <a:rPr sz="1950" spc="50" dirty="0">
                <a:latin typeface="Arial"/>
                <a:cs typeface="Arial"/>
              </a:rPr>
              <a:t> </a:t>
            </a:r>
            <a:r>
              <a:rPr sz="1950" dirty="0">
                <a:latin typeface="Arial"/>
                <a:cs typeface="Arial"/>
              </a:rPr>
              <a:t>suscipit</a:t>
            </a:r>
            <a:r>
              <a:rPr sz="1950" spc="50" dirty="0">
                <a:latin typeface="Arial"/>
                <a:cs typeface="Arial"/>
              </a:rPr>
              <a:t> </a:t>
            </a:r>
            <a:r>
              <a:rPr sz="1950" dirty="0">
                <a:latin typeface="Arial"/>
                <a:cs typeface="Arial"/>
              </a:rPr>
              <a:t>lobortis</a:t>
            </a:r>
            <a:r>
              <a:rPr sz="1950" spc="45" dirty="0">
                <a:latin typeface="Arial"/>
                <a:cs typeface="Arial"/>
              </a:rPr>
              <a:t> </a:t>
            </a:r>
            <a:r>
              <a:rPr sz="1950" dirty="0">
                <a:latin typeface="Arial"/>
                <a:cs typeface="Arial"/>
              </a:rPr>
              <a:t>nisl</a:t>
            </a:r>
            <a:r>
              <a:rPr sz="1950" spc="50" dirty="0">
                <a:latin typeface="Arial"/>
                <a:cs typeface="Arial"/>
              </a:rPr>
              <a:t> </a:t>
            </a:r>
            <a:r>
              <a:rPr sz="1950" dirty="0">
                <a:latin typeface="Arial"/>
                <a:cs typeface="Arial"/>
              </a:rPr>
              <a:t>ut</a:t>
            </a:r>
            <a:r>
              <a:rPr sz="1950" spc="50" dirty="0">
                <a:latin typeface="Arial"/>
                <a:cs typeface="Arial"/>
              </a:rPr>
              <a:t> </a:t>
            </a:r>
            <a:r>
              <a:rPr sz="1950" spc="-10" dirty="0">
                <a:latin typeface="Arial"/>
                <a:cs typeface="Arial"/>
              </a:rPr>
              <a:t>aliquip </a:t>
            </a:r>
            <a:r>
              <a:rPr sz="1950" dirty="0">
                <a:latin typeface="Arial"/>
                <a:cs typeface="Arial"/>
              </a:rPr>
              <a:t>ex</a:t>
            </a:r>
            <a:r>
              <a:rPr sz="1950" spc="40" dirty="0">
                <a:latin typeface="Arial"/>
                <a:cs typeface="Arial"/>
              </a:rPr>
              <a:t> </a:t>
            </a:r>
            <a:r>
              <a:rPr sz="1950" dirty="0">
                <a:latin typeface="Arial"/>
                <a:cs typeface="Arial"/>
              </a:rPr>
              <a:t>ea</a:t>
            </a:r>
            <a:r>
              <a:rPr sz="1950" spc="45" dirty="0">
                <a:latin typeface="Arial"/>
                <a:cs typeface="Arial"/>
              </a:rPr>
              <a:t> </a:t>
            </a:r>
            <a:r>
              <a:rPr sz="1950" dirty="0">
                <a:latin typeface="Arial"/>
                <a:cs typeface="Arial"/>
              </a:rPr>
              <a:t>commodo</a:t>
            </a:r>
            <a:r>
              <a:rPr sz="1950" spc="45" dirty="0">
                <a:latin typeface="Arial"/>
                <a:cs typeface="Arial"/>
              </a:rPr>
              <a:t> </a:t>
            </a:r>
            <a:r>
              <a:rPr sz="1950" dirty="0">
                <a:latin typeface="Arial"/>
                <a:cs typeface="Arial"/>
              </a:rPr>
              <a:t>consequat.</a:t>
            </a:r>
            <a:r>
              <a:rPr sz="1950" spc="45" dirty="0">
                <a:latin typeface="Arial"/>
                <a:cs typeface="Arial"/>
              </a:rPr>
              <a:t> </a:t>
            </a:r>
            <a:r>
              <a:rPr sz="1950" dirty="0">
                <a:latin typeface="Arial"/>
                <a:cs typeface="Arial"/>
              </a:rPr>
              <a:t>Duis</a:t>
            </a:r>
            <a:r>
              <a:rPr sz="1950" spc="45" dirty="0">
                <a:latin typeface="Arial"/>
                <a:cs typeface="Arial"/>
              </a:rPr>
              <a:t> </a:t>
            </a:r>
            <a:r>
              <a:rPr sz="1950" dirty="0">
                <a:latin typeface="Arial"/>
                <a:cs typeface="Arial"/>
              </a:rPr>
              <a:t>autem</a:t>
            </a:r>
            <a:r>
              <a:rPr sz="1950" spc="45" dirty="0">
                <a:latin typeface="Arial"/>
                <a:cs typeface="Arial"/>
              </a:rPr>
              <a:t> </a:t>
            </a:r>
            <a:r>
              <a:rPr sz="1950" dirty="0">
                <a:latin typeface="Arial"/>
                <a:cs typeface="Arial"/>
              </a:rPr>
              <a:t>vel</a:t>
            </a:r>
            <a:r>
              <a:rPr sz="1950" spc="45" dirty="0">
                <a:latin typeface="Arial"/>
                <a:cs typeface="Arial"/>
              </a:rPr>
              <a:t> </a:t>
            </a:r>
            <a:r>
              <a:rPr sz="1950" dirty="0">
                <a:latin typeface="Arial"/>
                <a:cs typeface="Arial"/>
              </a:rPr>
              <a:t>eum</a:t>
            </a:r>
            <a:r>
              <a:rPr sz="1950" spc="45" dirty="0">
                <a:latin typeface="Arial"/>
                <a:cs typeface="Arial"/>
              </a:rPr>
              <a:t> </a:t>
            </a:r>
            <a:r>
              <a:rPr sz="1950" dirty="0">
                <a:latin typeface="Arial"/>
                <a:cs typeface="Arial"/>
              </a:rPr>
              <a:t>iriure</a:t>
            </a:r>
            <a:r>
              <a:rPr sz="1950" spc="45" dirty="0">
                <a:latin typeface="Arial"/>
                <a:cs typeface="Arial"/>
              </a:rPr>
              <a:t> </a:t>
            </a:r>
            <a:r>
              <a:rPr sz="1950" dirty="0">
                <a:latin typeface="Arial"/>
                <a:cs typeface="Arial"/>
              </a:rPr>
              <a:t>dolor</a:t>
            </a:r>
            <a:r>
              <a:rPr sz="1950" spc="45" dirty="0">
                <a:latin typeface="Arial"/>
                <a:cs typeface="Arial"/>
              </a:rPr>
              <a:t> </a:t>
            </a:r>
            <a:r>
              <a:rPr sz="1950" spc="-25" dirty="0">
                <a:latin typeface="Arial"/>
                <a:cs typeface="Arial"/>
              </a:rPr>
              <a:t>in </a:t>
            </a:r>
            <a:r>
              <a:rPr sz="1950" dirty="0">
                <a:latin typeface="Arial"/>
                <a:cs typeface="Arial"/>
              </a:rPr>
              <a:t>hendrerit</a:t>
            </a:r>
            <a:r>
              <a:rPr sz="1950" spc="45" dirty="0">
                <a:latin typeface="Arial"/>
                <a:cs typeface="Arial"/>
              </a:rPr>
              <a:t> </a:t>
            </a:r>
            <a:r>
              <a:rPr sz="1950" dirty="0">
                <a:latin typeface="Arial"/>
                <a:cs typeface="Arial"/>
              </a:rPr>
              <a:t>in</a:t>
            </a:r>
            <a:r>
              <a:rPr sz="1950" spc="45" dirty="0">
                <a:latin typeface="Arial"/>
                <a:cs typeface="Arial"/>
              </a:rPr>
              <a:t> </a:t>
            </a:r>
            <a:r>
              <a:rPr sz="1950" dirty="0">
                <a:latin typeface="Arial"/>
                <a:cs typeface="Arial"/>
              </a:rPr>
              <a:t>vulputate</a:t>
            </a:r>
            <a:r>
              <a:rPr sz="1950" spc="45" dirty="0">
                <a:latin typeface="Arial"/>
                <a:cs typeface="Arial"/>
              </a:rPr>
              <a:t> </a:t>
            </a:r>
            <a:r>
              <a:rPr sz="1950" dirty="0">
                <a:latin typeface="Arial"/>
                <a:cs typeface="Arial"/>
              </a:rPr>
              <a:t>velit</a:t>
            </a:r>
            <a:r>
              <a:rPr sz="1950" spc="45" dirty="0">
                <a:latin typeface="Arial"/>
                <a:cs typeface="Arial"/>
              </a:rPr>
              <a:t> </a:t>
            </a:r>
            <a:r>
              <a:rPr sz="1950" dirty="0">
                <a:latin typeface="Arial"/>
                <a:cs typeface="Arial"/>
              </a:rPr>
              <a:t>esse</a:t>
            </a:r>
            <a:r>
              <a:rPr sz="1950" spc="45" dirty="0">
                <a:latin typeface="Arial"/>
                <a:cs typeface="Arial"/>
              </a:rPr>
              <a:t> </a:t>
            </a:r>
            <a:r>
              <a:rPr sz="1950" dirty="0">
                <a:latin typeface="Arial"/>
                <a:cs typeface="Arial"/>
              </a:rPr>
              <a:t>molestie</a:t>
            </a:r>
            <a:r>
              <a:rPr sz="1950" spc="45" dirty="0">
                <a:latin typeface="Arial"/>
                <a:cs typeface="Arial"/>
              </a:rPr>
              <a:t> </a:t>
            </a:r>
            <a:r>
              <a:rPr sz="1950" dirty="0">
                <a:latin typeface="Arial"/>
                <a:cs typeface="Arial"/>
              </a:rPr>
              <a:t>consequat,</a:t>
            </a:r>
            <a:r>
              <a:rPr sz="1950" spc="45" dirty="0">
                <a:latin typeface="Arial"/>
                <a:cs typeface="Arial"/>
              </a:rPr>
              <a:t> </a:t>
            </a:r>
            <a:r>
              <a:rPr sz="1950" dirty="0">
                <a:latin typeface="Arial"/>
                <a:cs typeface="Arial"/>
              </a:rPr>
              <a:t>vel</a:t>
            </a:r>
            <a:r>
              <a:rPr sz="1950" spc="45" dirty="0">
                <a:latin typeface="Arial"/>
                <a:cs typeface="Arial"/>
              </a:rPr>
              <a:t> </a:t>
            </a:r>
            <a:r>
              <a:rPr sz="1950" spc="-10" dirty="0">
                <a:latin typeface="Arial"/>
                <a:cs typeface="Arial"/>
              </a:rPr>
              <a:t>illum </a:t>
            </a:r>
            <a:r>
              <a:rPr sz="1950" dirty="0">
                <a:latin typeface="Arial"/>
                <a:cs typeface="Arial"/>
              </a:rPr>
              <a:t>dolore</a:t>
            </a:r>
            <a:r>
              <a:rPr sz="1950" spc="35" dirty="0">
                <a:latin typeface="Arial"/>
                <a:cs typeface="Arial"/>
              </a:rPr>
              <a:t> </a:t>
            </a:r>
            <a:r>
              <a:rPr sz="1950" dirty="0">
                <a:latin typeface="Arial"/>
                <a:cs typeface="Arial"/>
              </a:rPr>
              <a:t>eu</a:t>
            </a:r>
            <a:r>
              <a:rPr sz="1950" spc="40" dirty="0">
                <a:latin typeface="Arial"/>
                <a:cs typeface="Arial"/>
              </a:rPr>
              <a:t> </a:t>
            </a:r>
            <a:r>
              <a:rPr sz="1950" dirty="0">
                <a:latin typeface="Arial"/>
                <a:cs typeface="Arial"/>
              </a:rPr>
              <a:t>feugiat</a:t>
            </a:r>
            <a:r>
              <a:rPr sz="1950" spc="40" dirty="0">
                <a:latin typeface="Arial"/>
                <a:cs typeface="Arial"/>
              </a:rPr>
              <a:t> </a:t>
            </a:r>
            <a:r>
              <a:rPr sz="1950" dirty="0">
                <a:latin typeface="Arial"/>
                <a:cs typeface="Arial"/>
              </a:rPr>
              <a:t>nulla</a:t>
            </a:r>
            <a:r>
              <a:rPr sz="1950" spc="35" dirty="0">
                <a:latin typeface="Arial"/>
                <a:cs typeface="Arial"/>
              </a:rPr>
              <a:t> </a:t>
            </a:r>
            <a:r>
              <a:rPr sz="1950" dirty="0">
                <a:latin typeface="Arial"/>
                <a:cs typeface="Arial"/>
              </a:rPr>
              <a:t>facilisis</a:t>
            </a:r>
            <a:r>
              <a:rPr sz="1950" spc="40" dirty="0">
                <a:latin typeface="Arial"/>
                <a:cs typeface="Arial"/>
              </a:rPr>
              <a:t> </a:t>
            </a:r>
            <a:r>
              <a:rPr sz="1950" dirty="0">
                <a:latin typeface="Arial"/>
                <a:cs typeface="Arial"/>
              </a:rPr>
              <a:t>at</a:t>
            </a:r>
            <a:r>
              <a:rPr sz="1950" spc="40" dirty="0">
                <a:latin typeface="Arial"/>
                <a:cs typeface="Arial"/>
              </a:rPr>
              <a:t> </a:t>
            </a:r>
            <a:r>
              <a:rPr sz="1950" dirty="0">
                <a:latin typeface="Arial"/>
                <a:cs typeface="Arial"/>
              </a:rPr>
              <a:t>vero</a:t>
            </a:r>
            <a:r>
              <a:rPr sz="1950" spc="40" dirty="0">
                <a:latin typeface="Arial"/>
                <a:cs typeface="Arial"/>
              </a:rPr>
              <a:t> </a:t>
            </a:r>
            <a:r>
              <a:rPr sz="1950" dirty="0">
                <a:latin typeface="Arial"/>
                <a:cs typeface="Arial"/>
              </a:rPr>
              <a:t>eros</a:t>
            </a:r>
            <a:r>
              <a:rPr sz="1950" spc="35" dirty="0">
                <a:latin typeface="Arial"/>
                <a:cs typeface="Arial"/>
              </a:rPr>
              <a:t> </a:t>
            </a:r>
            <a:r>
              <a:rPr sz="1950" dirty="0">
                <a:latin typeface="Arial"/>
                <a:cs typeface="Arial"/>
              </a:rPr>
              <a:t>et</a:t>
            </a:r>
            <a:r>
              <a:rPr sz="1950" spc="40" dirty="0">
                <a:latin typeface="Arial"/>
                <a:cs typeface="Arial"/>
              </a:rPr>
              <a:t> </a:t>
            </a:r>
            <a:r>
              <a:rPr sz="1950" dirty="0">
                <a:latin typeface="Arial"/>
                <a:cs typeface="Arial"/>
              </a:rPr>
              <a:t>accumsan</a:t>
            </a:r>
            <a:r>
              <a:rPr sz="1950" spc="40" dirty="0">
                <a:latin typeface="Arial"/>
                <a:cs typeface="Arial"/>
              </a:rPr>
              <a:t> </a:t>
            </a:r>
            <a:r>
              <a:rPr sz="1950" spc="-35" dirty="0">
                <a:latin typeface="Arial"/>
                <a:cs typeface="Arial"/>
              </a:rPr>
              <a:t>et </a:t>
            </a:r>
            <a:r>
              <a:rPr sz="1950" dirty="0">
                <a:latin typeface="Arial"/>
                <a:cs typeface="Arial"/>
              </a:rPr>
              <a:t>iusto</a:t>
            </a:r>
            <a:r>
              <a:rPr sz="1950" spc="50" dirty="0">
                <a:latin typeface="Arial"/>
                <a:cs typeface="Arial"/>
              </a:rPr>
              <a:t> </a:t>
            </a:r>
            <a:r>
              <a:rPr sz="1950" dirty="0">
                <a:latin typeface="Arial"/>
                <a:cs typeface="Arial"/>
              </a:rPr>
              <a:t>odio</a:t>
            </a:r>
            <a:r>
              <a:rPr sz="1950" spc="50" dirty="0">
                <a:latin typeface="Arial"/>
                <a:cs typeface="Arial"/>
              </a:rPr>
              <a:t> </a:t>
            </a:r>
            <a:r>
              <a:rPr sz="1950" dirty="0">
                <a:latin typeface="Arial"/>
                <a:cs typeface="Arial"/>
              </a:rPr>
              <a:t>dignissim</a:t>
            </a:r>
            <a:r>
              <a:rPr sz="1950" spc="50" dirty="0">
                <a:latin typeface="Arial"/>
                <a:cs typeface="Arial"/>
              </a:rPr>
              <a:t> </a:t>
            </a:r>
            <a:r>
              <a:rPr sz="1950" dirty="0">
                <a:latin typeface="Arial"/>
                <a:cs typeface="Arial"/>
              </a:rPr>
              <a:t>qui</a:t>
            </a:r>
            <a:r>
              <a:rPr sz="1950" spc="50" dirty="0">
                <a:latin typeface="Arial"/>
                <a:cs typeface="Arial"/>
              </a:rPr>
              <a:t> </a:t>
            </a:r>
            <a:r>
              <a:rPr sz="1950" dirty="0">
                <a:latin typeface="Arial"/>
                <a:cs typeface="Arial"/>
              </a:rPr>
              <a:t>blandit</a:t>
            </a:r>
            <a:r>
              <a:rPr sz="1950" spc="50" dirty="0">
                <a:latin typeface="Arial"/>
                <a:cs typeface="Arial"/>
              </a:rPr>
              <a:t> </a:t>
            </a:r>
            <a:r>
              <a:rPr sz="1950" dirty="0">
                <a:latin typeface="Arial"/>
                <a:cs typeface="Arial"/>
              </a:rPr>
              <a:t>praesent</a:t>
            </a:r>
            <a:r>
              <a:rPr sz="1950" spc="50" dirty="0">
                <a:latin typeface="Arial"/>
                <a:cs typeface="Arial"/>
              </a:rPr>
              <a:t> </a:t>
            </a:r>
            <a:r>
              <a:rPr sz="1950" dirty="0">
                <a:latin typeface="Arial"/>
                <a:cs typeface="Arial"/>
              </a:rPr>
              <a:t>luptatum</a:t>
            </a:r>
            <a:r>
              <a:rPr sz="1950" spc="50" dirty="0">
                <a:latin typeface="Arial"/>
                <a:cs typeface="Arial"/>
              </a:rPr>
              <a:t> </a:t>
            </a:r>
            <a:r>
              <a:rPr sz="1950" dirty="0">
                <a:latin typeface="Arial"/>
                <a:cs typeface="Arial"/>
              </a:rPr>
              <a:t>zzril</a:t>
            </a:r>
            <a:r>
              <a:rPr sz="1950" spc="50" dirty="0">
                <a:latin typeface="Arial"/>
                <a:cs typeface="Arial"/>
              </a:rPr>
              <a:t> </a:t>
            </a:r>
            <a:r>
              <a:rPr sz="1950" spc="-10" dirty="0">
                <a:latin typeface="Arial"/>
                <a:cs typeface="Arial"/>
              </a:rPr>
              <a:t>delenit </a:t>
            </a:r>
            <a:r>
              <a:rPr sz="1950" dirty="0">
                <a:latin typeface="Arial"/>
                <a:cs typeface="Arial"/>
              </a:rPr>
              <a:t>augue</a:t>
            </a:r>
            <a:r>
              <a:rPr sz="1950" spc="35" dirty="0">
                <a:latin typeface="Arial"/>
                <a:cs typeface="Arial"/>
              </a:rPr>
              <a:t> </a:t>
            </a:r>
            <a:r>
              <a:rPr sz="1950" dirty="0">
                <a:latin typeface="Arial"/>
                <a:cs typeface="Arial"/>
              </a:rPr>
              <a:t>duis</a:t>
            </a:r>
            <a:r>
              <a:rPr sz="1950" spc="35" dirty="0">
                <a:latin typeface="Arial"/>
                <a:cs typeface="Arial"/>
              </a:rPr>
              <a:t> </a:t>
            </a:r>
            <a:r>
              <a:rPr sz="1950" dirty="0">
                <a:latin typeface="Arial"/>
                <a:cs typeface="Arial"/>
              </a:rPr>
              <a:t>dolore</a:t>
            </a:r>
            <a:r>
              <a:rPr sz="1950" spc="40" dirty="0">
                <a:latin typeface="Arial"/>
                <a:cs typeface="Arial"/>
              </a:rPr>
              <a:t> </a:t>
            </a:r>
            <a:r>
              <a:rPr sz="1950" dirty="0">
                <a:latin typeface="Arial"/>
                <a:cs typeface="Arial"/>
              </a:rPr>
              <a:t>te</a:t>
            </a:r>
            <a:r>
              <a:rPr sz="1950" spc="35" dirty="0">
                <a:latin typeface="Arial"/>
                <a:cs typeface="Arial"/>
              </a:rPr>
              <a:t> </a:t>
            </a:r>
            <a:r>
              <a:rPr sz="1950" dirty="0">
                <a:latin typeface="Arial"/>
                <a:cs typeface="Arial"/>
              </a:rPr>
              <a:t>feugait</a:t>
            </a:r>
            <a:r>
              <a:rPr sz="1950" spc="35" dirty="0">
                <a:latin typeface="Arial"/>
                <a:cs typeface="Arial"/>
              </a:rPr>
              <a:t> </a:t>
            </a:r>
            <a:r>
              <a:rPr sz="1950" dirty="0">
                <a:latin typeface="Arial"/>
                <a:cs typeface="Arial"/>
              </a:rPr>
              <a:t>nulla</a:t>
            </a:r>
            <a:r>
              <a:rPr sz="1950" spc="40" dirty="0">
                <a:latin typeface="Arial"/>
                <a:cs typeface="Arial"/>
              </a:rPr>
              <a:t> </a:t>
            </a:r>
            <a:r>
              <a:rPr sz="1950" spc="-10" dirty="0">
                <a:latin typeface="Arial"/>
                <a:cs typeface="Arial"/>
              </a:rPr>
              <a:t>facilisi.</a:t>
            </a:r>
            <a:endParaRPr sz="1950">
              <a:latin typeface="Arial"/>
              <a:cs typeface="Arial"/>
            </a:endParaRPr>
          </a:p>
          <a:p>
            <a:pPr marL="12700" marR="5080">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50" dirty="0">
                <a:latin typeface="Arial"/>
                <a:cs typeface="Arial"/>
              </a:rPr>
              <a:t> </a:t>
            </a:r>
            <a:r>
              <a:rPr sz="1950" dirty="0">
                <a:latin typeface="Arial"/>
                <a:cs typeface="Arial"/>
              </a:rPr>
              <a:t>cons</a:t>
            </a:r>
            <a:r>
              <a:rPr sz="1950" spc="50" dirty="0">
                <a:latin typeface="Arial"/>
                <a:cs typeface="Arial"/>
              </a:rPr>
              <a:t> </a:t>
            </a:r>
            <a:r>
              <a:rPr sz="1950" dirty="0">
                <a:latin typeface="Arial"/>
                <a:cs typeface="Arial"/>
              </a:rPr>
              <a:t>ectetuer</a:t>
            </a:r>
            <a:r>
              <a:rPr sz="1950" spc="50" dirty="0">
                <a:latin typeface="Arial"/>
                <a:cs typeface="Arial"/>
              </a:rPr>
              <a:t> </a:t>
            </a:r>
            <a:r>
              <a:rPr sz="1950" dirty="0">
                <a:latin typeface="Arial"/>
                <a:cs typeface="Arial"/>
              </a:rPr>
              <a:t>adipiscing</a:t>
            </a:r>
            <a:r>
              <a:rPr sz="1950" spc="50" dirty="0">
                <a:latin typeface="Arial"/>
                <a:cs typeface="Arial"/>
              </a:rPr>
              <a:t> </a:t>
            </a:r>
            <a:r>
              <a:rPr sz="1950" dirty="0">
                <a:latin typeface="Arial"/>
                <a:cs typeface="Arial"/>
              </a:rPr>
              <a:t>elit,</a:t>
            </a:r>
            <a:r>
              <a:rPr sz="1950" spc="50" dirty="0">
                <a:latin typeface="Arial"/>
                <a:cs typeface="Arial"/>
              </a:rPr>
              <a:t> </a:t>
            </a:r>
            <a:r>
              <a:rPr sz="1950" spc="-25" dirty="0">
                <a:latin typeface="Arial"/>
                <a:cs typeface="Arial"/>
              </a:rPr>
              <a:t>sed </a:t>
            </a:r>
            <a:r>
              <a:rPr sz="1950" dirty="0">
                <a:latin typeface="Arial"/>
                <a:cs typeface="Arial"/>
              </a:rPr>
              <a:t>diam</a:t>
            </a:r>
            <a:r>
              <a:rPr sz="1950" spc="50" dirty="0">
                <a:latin typeface="Arial"/>
                <a:cs typeface="Arial"/>
              </a:rPr>
              <a:t> </a:t>
            </a:r>
            <a:r>
              <a:rPr sz="1950" dirty="0">
                <a:latin typeface="Arial"/>
                <a:cs typeface="Arial"/>
              </a:rPr>
              <a:t>nonummy</a:t>
            </a:r>
            <a:r>
              <a:rPr sz="1950" spc="50" dirty="0">
                <a:latin typeface="Arial"/>
                <a:cs typeface="Arial"/>
              </a:rPr>
              <a:t> </a:t>
            </a:r>
            <a:r>
              <a:rPr sz="1950" dirty="0">
                <a:latin typeface="Arial"/>
                <a:cs typeface="Arial"/>
              </a:rPr>
              <a:t>nibh</a:t>
            </a:r>
            <a:r>
              <a:rPr sz="1950" spc="50" dirty="0">
                <a:latin typeface="Arial"/>
                <a:cs typeface="Arial"/>
              </a:rPr>
              <a:t> </a:t>
            </a:r>
            <a:r>
              <a:rPr sz="1950" dirty="0">
                <a:latin typeface="Arial"/>
                <a:cs typeface="Arial"/>
              </a:rPr>
              <a:t>euismod</a:t>
            </a:r>
            <a:r>
              <a:rPr sz="1950" spc="5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5"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5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50" dirty="0">
                <a:latin typeface="Arial"/>
                <a:cs typeface="Arial"/>
              </a:rPr>
              <a:t> </a:t>
            </a:r>
            <a:r>
              <a:rPr sz="1950" dirty="0">
                <a:latin typeface="Arial"/>
                <a:cs typeface="Arial"/>
              </a:rPr>
              <a:t>enim</a:t>
            </a:r>
            <a:r>
              <a:rPr sz="1950" spc="50" dirty="0">
                <a:latin typeface="Arial"/>
                <a:cs typeface="Arial"/>
              </a:rPr>
              <a:t> </a:t>
            </a:r>
            <a:r>
              <a:rPr sz="1950" dirty="0">
                <a:latin typeface="Arial"/>
                <a:cs typeface="Arial"/>
              </a:rPr>
              <a:t>ad</a:t>
            </a:r>
            <a:r>
              <a:rPr sz="1950" spc="50" dirty="0">
                <a:latin typeface="Arial"/>
                <a:cs typeface="Arial"/>
              </a:rPr>
              <a:t> </a:t>
            </a:r>
            <a:r>
              <a:rPr sz="1950" dirty="0">
                <a:latin typeface="Arial"/>
                <a:cs typeface="Arial"/>
              </a:rPr>
              <a:t>minim</a:t>
            </a:r>
            <a:r>
              <a:rPr sz="1950" spc="45" dirty="0">
                <a:latin typeface="Arial"/>
                <a:cs typeface="Arial"/>
              </a:rPr>
              <a:t> </a:t>
            </a:r>
            <a:r>
              <a:rPr sz="1950" dirty="0">
                <a:latin typeface="Arial"/>
                <a:cs typeface="Arial"/>
              </a:rPr>
              <a:t>veniam,</a:t>
            </a:r>
            <a:r>
              <a:rPr sz="1950" spc="50" dirty="0">
                <a:latin typeface="Arial"/>
                <a:cs typeface="Arial"/>
              </a:rPr>
              <a:t> </a:t>
            </a:r>
            <a:r>
              <a:rPr sz="1950" spc="-20" dirty="0">
                <a:latin typeface="Arial"/>
                <a:cs typeface="Arial"/>
              </a:rPr>
              <a:t>quis </a:t>
            </a:r>
            <a:r>
              <a:rPr sz="1950" dirty="0">
                <a:latin typeface="Arial"/>
                <a:cs typeface="Arial"/>
              </a:rPr>
              <a:t>nostrud</a:t>
            </a:r>
            <a:r>
              <a:rPr sz="1950" spc="45" dirty="0">
                <a:latin typeface="Arial"/>
                <a:cs typeface="Arial"/>
              </a:rPr>
              <a:t> </a:t>
            </a:r>
            <a:r>
              <a:rPr sz="1950" dirty="0">
                <a:latin typeface="Arial"/>
                <a:cs typeface="Arial"/>
              </a:rPr>
              <a:t>exerci</a:t>
            </a:r>
            <a:r>
              <a:rPr sz="1950" spc="50" dirty="0">
                <a:latin typeface="Arial"/>
                <a:cs typeface="Arial"/>
              </a:rPr>
              <a:t> </a:t>
            </a:r>
            <a:r>
              <a:rPr sz="1950" dirty="0">
                <a:latin typeface="Arial"/>
                <a:cs typeface="Arial"/>
              </a:rPr>
              <a:t>tation</a:t>
            </a:r>
            <a:r>
              <a:rPr sz="1950" spc="45" dirty="0">
                <a:latin typeface="Arial"/>
                <a:cs typeface="Arial"/>
              </a:rPr>
              <a:t> </a:t>
            </a:r>
            <a:r>
              <a:rPr sz="1950" dirty="0">
                <a:latin typeface="Arial"/>
                <a:cs typeface="Arial"/>
              </a:rPr>
              <a:t>ullamcorper</a:t>
            </a:r>
            <a:r>
              <a:rPr sz="1950" spc="50" dirty="0">
                <a:latin typeface="Arial"/>
                <a:cs typeface="Arial"/>
              </a:rPr>
              <a:t> </a:t>
            </a:r>
            <a:r>
              <a:rPr sz="1950" dirty="0">
                <a:latin typeface="Arial"/>
                <a:cs typeface="Arial"/>
              </a:rPr>
              <a:t>suscipit</a:t>
            </a:r>
            <a:r>
              <a:rPr sz="1950" spc="50" dirty="0">
                <a:latin typeface="Arial"/>
                <a:cs typeface="Arial"/>
              </a:rPr>
              <a:t> </a:t>
            </a:r>
            <a:r>
              <a:rPr sz="1950" dirty="0">
                <a:latin typeface="Arial"/>
                <a:cs typeface="Arial"/>
              </a:rPr>
              <a:t>lobortis</a:t>
            </a:r>
            <a:r>
              <a:rPr sz="1950" spc="45" dirty="0">
                <a:latin typeface="Arial"/>
                <a:cs typeface="Arial"/>
              </a:rPr>
              <a:t> </a:t>
            </a:r>
            <a:r>
              <a:rPr sz="1950" dirty="0">
                <a:latin typeface="Arial"/>
                <a:cs typeface="Arial"/>
              </a:rPr>
              <a:t>nisl</a:t>
            </a:r>
            <a:r>
              <a:rPr sz="1950" spc="50" dirty="0">
                <a:latin typeface="Arial"/>
                <a:cs typeface="Arial"/>
              </a:rPr>
              <a:t> </a:t>
            </a:r>
            <a:r>
              <a:rPr sz="1950" dirty="0">
                <a:latin typeface="Arial"/>
                <a:cs typeface="Arial"/>
              </a:rPr>
              <a:t>ut</a:t>
            </a:r>
            <a:r>
              <a:rPr sz="1950" spc="50" dirty="0">
                <a:latin typeface="Arial"/>
                <a:cs typeface="Arial"/>
              </a:rPr>
              <a:t> </a:t>
            </a:r>
            <a:r>
              <a:rPr sz="1950" spc="-10" dirty="0">
                <a:latin typeface="Arial"/>
                <a:cs typeface="Arial"/>
              </a:rPr>
              <a:t>aliquip </a:t>
            </a:r>
            <a:r>
              <a:rPr sz="1950" dirty="0">
                <a:latin typeface="Arial"/>
                <a:cs typeface="Arial"/>
              </a:rPr>
              <a:t>ex</a:t>
            </a:r>
            <a:r>
              <a:rPr sz="1950" spc="35" dirty="0">
                <a:latin typeface="Arial"/>
                <a:cs typeface="Arial"/>
              </a:rPr>
              <a:t> </a:t>
            </a:r>
            <a:r>
              <a:rPr sz="1950" dirty="0">
                <a:latin typeface="Arial"/>
                <a:cs typeface="Arial"/>
              </a:rPr>
              <a:t>ea</a:t>
            </a:r>
            <a:r>
              <a:rPr sz="1950" spc="35" dirty="0">
                <a:latin typeface="Arial"/>
                <a:cs typeface="Arial"/>
              </a:rPr>
              <a:t> </a:t>
            </a:r>
            <a:r>
              <a:rPr sz="1950" dirty="0">
                <a:latin typeface="Arial"/>
                <a:cs typeface="Arial"/>
              </a:rPr>
              <a:t>commodo</a:t>
            </a:r>
            <a:r>
              <a:rPr sz="1950" spc="35" dirty="0">
                <a:latin typeface="Arial"/>
                <a:cs typeface="Arial"/>
              </a:rPr>
              <a:t> </a:t>
            </a:r>
            <a:r>
              <a:rPr sz="1950" spc="-10" dirty="0">
                <a:latin typeface="Arial"/>
                <a:cs typeface="Arial"/>
              </a:rPr>
              <a:t>consequat.</a:t>
            </a:r>
            <a:endParaRPr sz="1950">
              <a:latin typeface="Arial"/>
              <a:cs typeface="Arial"/>
            </a:endParaRPr>
          </a:p>
          <a:p>
            <a:pPr marL="12700" marR="5080">
              <a:lnSpc>
                <a:spcPct val="101499"/>
              </a:lnSpc>
            </a:pPr>
            <a:r>
              <a:rPr sz="1950" dirty="0">
                <a:latin typeface="Arial"/>
                <a:cs typeface="Arial"/>
              </a:rPr>
              <a:t>Lorem</a:t>
            </a:r>
            <a:r>
              <a:rPr sz="1950" spc="55" dirty="0">
                <a:latin typeface="Arial"/>
                <a:cs typeface="Arial"/>
              </a:rPr>
              <a:t> </a:t>
            </a:r>
            <a:r>
              <a:rPr sz="1950" dirty="0">
                <a:latin typeface="Arial"/>
                <a:cs typeface="Arial"/>
              </a:rPr>
              <a:t>ipsum</a:t>
            </a:r>
            <a:r>
              <a:rPr sz="1950" spc="55" dirty="0">
                <a:latin typeface="Arial"/>
                <a:cs typeface="Arial"/>
              </a:rPr>
              <a:t> </a:t>
            </a:r>
            <a:r>
              <a:rPr sz="1950" dirty="0">
                <a:latin typeface="Arial"/>
                <a:cs typeface="Arial"/>
              </a:rPr>
              <a:t>dolor</a:t>
            </a:r>
            <a:r>
              <a:rPr sz="1950" spc="55" dirty="0">
                <a:latin typeface="Arial"/>
                <a:cs typeface="Arial"/>
              </a:rPr>
              <a:t> </a:t>
            </a:r>
            <a:r>
              <a:rPr sz="1950" dirty="0">
                <a:latin typeface="Arial"/>
                <a:cs typeface="Arial"/>
              </a:rPr>
              <a:t>sit</a:t>
            </a:r>
            <a:r>
              <a:rPr sz="1950" spc="55" dirty="0">
                <a:latin typeface="Arial"/>
                <a:cs typeface="Arial"/>
              </a:rPr>
              <a:t> </a:t>
            </a:r>
            <a:r>
              <a:rPr sz="1950" dirty="0">
                <a:latin typeface="Arial"/>
                <a:cs typeface="Arial"/>
              </a:rPr>
              <a:t>amet,</a:t>
            </a:r>
            <a:r>
              <a:rPr sz="1950" spc="55" dirty="0">
                <a:latin typeface="Arial"/>
                <a:cs typeface="Arial"/>
              </a:rPr>
              <a:t> </a:t>
            </a:r>
            <a:r>
              <a:rPr sz="1950" dirty="0">
                <a:latin typeface="Arial"/>
                <a:cs typeface="Arial"/>
              </a:rPr>
              <a:t>consectetuer</a:t>
            </a:r>
            <a:r>
              <a:rPr sz="1950" spc="55" dirty="0">
                <a:latin typeface="Arial"/>
                <a:cs typeface="Arial"/>
              </a:rPr>
              <a:t> </a:t>
            </a:r>
            <a:r>
              <a:rPr sz="1950" dirty="0">
                <a:latin typeface="Arial"/>
                <a:cs typeface="Arial"/>
              </a:rPr>
              <a:t>adipiscing</a:t>
            </a:r>
            <a:r>
              <a:rPr sz="1950" spc="55" dirty="0">
                <a:latin typeface="Arial"/>
                <a:cs typeface="Arial"/>
              </a:rPr>
              <a:t> </a:t>
            </a:r>
            <a:r>
              <a:rPr sz="1950" dirty="0">
                <a:latin typeface="Arial"/>
                <a:cs typeface="Arial"/>
              </a:rPr>
              <a:t>elit,</a:t>
            </a:r>
            <a:r>
              <a:rPr sz="1950" spc="55" dirty="0">
                <a:latin typeface="Arial"/>
                <a:cs typeface="Arial"/>
              </a:rPr>
              <a:t> </a:t>
            </a:r>
            <a:r>
              <a:rPr sz="1950" spc="-25" dirty="0">
                <a:latin typeface="Arial"/>
                <a:cs typeface="Arial"/>
              </a:rPr>
              <a:t>sed </a:t>
            </a:r>
            <a:r>
              <a:rPr sz="1950" dirty="0">
                <a:latin typeface="Arial"/>
                <a:cs typeface="Arial"/>
              </a:rPr>
              <a:t>diam</a:t>
            </a:r>
            <a:r>
              <a:rPr sz="1950" spc="50" dirty="0">
                <a:latin typeface="Arial"/>
                <a:cs typeface="Arial"/>
              </a:rPr>
              <a:t> </a:t>
            </a:r>
            <a:r>
              <a:rPr sz="1950" dirty="0">
                <a:latin typeface="Arial"/>
                <a:cs typeface="Arial"/>
              </a:rPr>
              <a:t>nonummy</a:t>
            </a:r>
            <a:r>
              <a:rPr sz="1950" spc="50" dirty="0">
                <a:latin typeface="Arial"/>
                <a:cs typeface="Arial"/>
              </a:rPr>
              <a:t> </a:t>
            </a:r>
            <a:r>
              <a:rPr sz="1950" dirty="0">
                <a:latin typeface="Arial"/>
                <a:cs typeface="Arial"/>
              </a:rPr>
              <a:t>nibh</a:t>
            </a:r>
            <a:r>
              <a:rPr sz="1950" spc="50" dirty="0">
                <a:latin typeface="Arial"/>
                <a:cs typeface="Arial"/>
              </a:rPr>
              <a:t> </a:t>
            </a:r>
            <a:r>
              <a:rPr sz="1950" dirty="0">
                <a:latin typeface="Arial"/>
                <a:cs typeface="Arial"/>
              </a:rPr>
              <a:t>euismod</a:t>
            </a:r>
            <a:r>
              <a:rPr sz="1950" spc="5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5"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5" dirty="0">
                <a:latin typeface="Arial"/>
                <a:cs typeface="Arial"/>
              </a:rPr>
              <a:t> </a:t>
            </a:r>
            <a:r>
              <a:rPr sz="1950" dirty="0">
                <a:latin typeface="Arial"/>
                <a:cs typeface="Arial"/>
              </a:rPr>
              <a:t>erat</a:t>
            </a:r>
            <a:r>
              <a:rPr sz="1950" spc="50" dirty="0">
                <a:latin typeface="Arial"/>
                <a:cs typeface="Arial"/>
              </a:rPr>
              <a:t> </a:t>
            </a:r>
            <a:r>
              <a:rPr sz="1950" dirty="0">
                <a:latin typeface="Arial"/>
                <a:cs typeface="Arial"/>
              </a:rPr>
              <a:t>volutpat.</a:t>
            </a:r>
            <a:r>
              <a:rPr sz="1950" spc="5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50" dirty="0">
                <a:latin typeface="Arial"/>
                <a:cs typeface="Arial"/>
              </a:rPr>
              <a:t> </a:t>
            </a:r>
            <a:r>
              <a:rPr sz="1950" dirty="0">
                <a:latin typeface="Arial"/>
                <a:cs typeface="Arial"/>
              </a:rPr>
              <a:t>enim</a:t>
            </a:r>
            <a:r>
              <a:rPr sz="1950" spc="50" dirty="0">
                <a:latin typeface="Arial"/>
                <a:cs typeface="Arial"/>
              </a:rPr>
              <a:t> </a:t>
            </a:r>
            <a:r>
              <a:rPr sz="1950" dirty="0">
                <a:latin typeface="Arial"/>
                <a:cs typeface="Arial"/>
              </a:rPr>
              <a:t>ad</a:t>
            </a:r>
            <a:r>
              <a:rPr sz="1950" spc="50" dirty="0">
                <a:latin typeface="Arial"/>
                <a:cs typeface="Arial"/>
              </a:rPr>
              <a:t> </a:t>
            </a:r>
            <a:r>
              <a:rPr sz="1950" dirty="0">
                <a:latin typeface="Arial"/>
                <a:cs typeface="Arial"/>
              </a:rPr>
              <a:t>minim</a:t>
            </a:r>
            <a:r>
              <a:rPr sz="1950" spc="45" dirty="0">
                <a:latin typeface="Arial"/>
                <a:cs typeface="Arial"/>
              </a:rPr>
              <a:t> </a:t>
            </a:r>
            <a:r>
              <a:rPr sz="1950" dirty="0">
                <a:latin typeface="Arial"/>
                <a:cs typeface="Arial"/>
              </a:rPr>
              <a:t>veniam,</a:t>
            </a:r>
            <a:r>
              <a:rPr sz="1950" spc="50" dirty="0">
                <a:latin typeface="Arial"/>
                <a:cs typeface="Arial"/>
              </a:rPr>
              <a:t> </a:t>
            </a:r>
            <a:r>
              <a:rPr sz="1950" spc="-20" dirty="0">
                <a:latin typeface="Arial"/>
                <a:cs typeface="Arial"/>
              </a:rPr>
              <a:t>quis</a:t>
            </a:r>
            <a:endParaRPr sz="1950">
              <a:latin typeface="Arial"/>
              <a:cs typeface="Arial"/>
            </a:endParaRPr>
          </a:p>
        </p:txBody>
      </p:sp>
    </p:spTree>
    <p:extLst>
      <p:ext uri="{BB962C8B-B14F-4D97-AF65-F5344CB8AC3E}">
        <p14:creationId xmlns:p14="http://schemas.microsoft.com/office/powerpoint/2010/main" val="34519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760A728-4058-51F7-714A-E3A70EFCE579}"/>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D0AFE7A-F5EA-4E94-4AB4-361AF6C93CB5}"/>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0"/>
            <a:ext cx="10052049" cy="11308556"/>
          </a:xfrm>
          <a:prstGeom prst="rect">
            <a:avLst/>
          </a:prstGeom>
        </p:spPr>
      </p:pic>
      <p:sp>
        <p:nvSpPr>
          <p:cNvPr id="3" name="object 3">
            <a:extLst>
              <a:ext uri="{FF2B5EF4-FFF2-40B4-BE49-F238E27FC236}">
                <a16:creationId xmlns:a16="http://schemas.microsoft.com/office/drawing/2014/main" id="{3A928041-9EF4-2437-A817-0D6E6216A967}"/>
              </a:ext>
            </a:extLst>
          </p:cNvPr>
          <p:cNvSpPr txBox="1"/>
          <p:nvPr/>
        </p:nvSpPr>
        <p:spPr>
          <a:xfrm>
            <a:off x="10613918" y="5815732"/>
            <a:ext cx="8378825" cy="2740025"/>
          </a:xfrm>
          <a:prstGeom prst="rect">
            <a:avLst/>
          </a:prstGeom>
        </p:spPr>
        <p:txBody>
          <a:bodyPr vert="horz" wrap="square" lIns="0" tIns="11430" rIns="0" bIns="0" rtlCol="0">
            <a:spAutoFit/>
          </a:bodyPr>
          <a:lstStyle/>
          <a:p>
            <a:pPr marL="12700" marR="5080">
              <a:lnSpc>
                <a:spcPct val="101499"/>
              </a:lnSpc>
              <a:spcBef>
                <a:spcPts val="90"/>
              </a:spcBef>
            </a:pPr>
            <a:r>
              <a:rPr sz="1950" dirty="0">
                <a:latin typeface="Arial"/>
                <a:cs typeface="Arial"/>
              </a:rPr>
              <a:t>Lorem</a:t>
            </a:r>
            <a:r>
              <a:rPr sz="1950" spc="50"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5"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55" dirty="0">
                <a:latin typeface="Arial"/>
                <a:cs typeface="Arial"/>
              </a:rPr>
              <a:t> </a:t>
            </a:r>
            <a:r>
              <a:rPr sz="1950" dirty="0">
                <a:latin typeface="Arial"/>
                <a:cs typeface="Arial"/>
              </a:rPr>
              <a:t>consectetuer</a:t>
            </a:r>
            <a:r>
              <a:rPr sz="1950" spc="50" dirty="0">
                <a:latin typeface="Arial"/>
                <a:cs typeface="Arial"/>
              </a:rPr>
              <a:t> </a:t>
            </a:r>
            <a:r>
              <a:rPr sz="1950" dirty="0">
                <a:latin typeface="Arial"/>
                <a:cs typeface="Arial"/>
              </a:rPr>
              <a:t>adipiscing</a:t>
            </a:r>
            <a:r>
              <a:rPr sz="1950" spc="55" dirty="0">
                <a:latin typeface="Arial"/>
                <a:cs typeface="Arial"/>
              </a:rPr>
              <a:t> </a:t>
            </a:r>
            <a:r>
              <a:rPr sz="1950" dirty="0">
                <a:latin typeface="Arial"/>
                <a:cs typeface="Arial"/>
              </a:rPr>
              <a:t>elit,</a:t>
            </a:r>
            <a:r>
              <a:rPr sz="1950" spc="50" dirty="0">
                <a:latin typeface="Arial"/>
                <a:cs typeface="Arial"/>
              </a:rPr>
              <a:t> </a:t>
            </a:r>
            <a:r>
              <a:rPr sz="1950" dirty="0">
                <a:latin typeface="Arial"/>
                <a:cs typeface="Arial"/>
              </a:rPr>
              <a:t>sed</a:t>
            </a:r>
            <a:r>
              <a:rPr sz="1950" spc="50" dirty="0">
                <a:latin typeface="Arial"/>
                <a:cs typeface="Arial"/>
              </a:rPr>
              <a:t> </a:t>
            </a:r>
            <a:r>
              <a:rPr sz="1950" spc="-20" dirty="0">
                <a:latin typeface="Arial"/>
                <a:cs typeface="Arial"/>
              </a:rPr>
              <a:t>diam </a:t>
            </a:r>
            <a:r>
              <a:rPr sz="1950" dirty="0">
                <a:latin typeface="Arial"/>
                <a:cs typeface="Arial"/>
              </a:rPr>
              <a:t>nonummy</a:t>
            </a:r>
            <a:r>
              <a:rPr sz="1950" spc="50" dirty="0">
                <a:latin typeface="Arial"/>
                <a:cs typeface="Arial"/>
              </a:rPr>
              <a:t> </a:t>
            </a:r>
            <a:r>
              <a:rPr sz="1950" dirty="0">
                <a:latin typeface="Arial"/>
                <a:cs typeface="Arial"/>
              </a:rPr>
              <a:t>nibh</a:t>
            </a:r>
            <a:r>
              <a:rPr sz="1950" spc="55" dirty="0">
                <a:latin typeface="Arial"/>
                <a:cs typeface="Arial"/>
              </a:rPr>
              <a:t> </a:t>
            </a:r>
            <a:r>
              <a:rPr sz="1950" dirty="0">
                <a:latin typeface="Arial"/>
                <a:cs typeface="Arial"/>
              </a:rPr>
              <a:t>euismod</a:t>
            </a:r>
            <a:r>
              <a:rPr sz="1950" spc="5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55" dirty="0">
                <a:latin typeface="Arial"/>
                <a:cs typeface="Arial"/>
              </a:rPr>
              <a:t> </a:t>
            </a:r>
            <a:r>
              <a:rPr sz="1950" dirty="0">
                <a:latin typeface="Arial"/>
                <a:cs typeface="Arial"/>
              </a:rPr>
              <a:t>laoreet</a:t>
            </a:r>
            <a:r>
              <a:rPr sz="1950" spc="55" dirty="0">
                <a:latin typeface="Arial"/>
                <a:cs typeface="Arial"/>
              </a:rPr>
              <a:t> </a:t>
            </a:r>
            <a:r>
              <a:rPr sz="1950" dirty="0">
                <a:latin typeface="Arial"/>
                <a:cs typeface="Arial"/>
              </a:rPr>
              <a:t>dolore</a:t>
            </a:r>
            <a:r>
              <a:rPr sz="1950" spc="55" dirty="0">
                <a:latin typeface="Arial"/>
                <a:cs typeface="Arial"/>
              </a:rPr>
              <a:t> </a:t>
            </a:r>
            <a:r>
              <a:rPr sz="1950" dirty="0">
                <a:latin typeface="Arial"/>
                <a:cs typeface="Arial"/>
              </a:rPr>
              <a:t>magna</a:t>
            </a:r>
            <a:r>
              <a:rPr sz="1950" spc="50" dirty="0">
                <a:latin typeface="Arial"/>
                <a:cs typeface="Arial"/>
              </a:rPr>
              <a:t> </a:t>
            </a:r>
            <a:r>
              <a:rPr sz="1950" dirty="0">
                <a:latin typeface="Arial"/>
                <a:cs typeface="Arial"/>
              </a:rPr>
              <a:t>aliquam</a:t>
            </a:r>
            <a:r>
              <a:rPr sz="1950" spc="55" dirty="0">
                <a:latin typeface="Arial"/>
                <a:cs typeface="Arial"/>
              </a:rPr>
              <a:t> </a:t>
            </a:r>
            <a:r>
              <a:rPr sz="1950" spc="-20" dirty="0">
                <a:latin typeface="Arial"/>
                <a:cs typeface="Arial"/>
              </a:rPr>
              <a:t>erat </a:t>
            </a:r>
            <a:r>
              <a:rPr sz="1950" dirty="0">
                <a:latin typeface="Arial"/>
                <a:cs typeface="Arial"/>
              </a:rPr>
              <a:t>volutpat.</a:t>
            </a:r>
            <a:r>
              <a:rPr sz="1950" spc="40"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45" dirty="0">
                <a:latin typeface="Arial"/>
                <a:cs typeface="Arial"/>
              </a:rPr>
              <a:t> </a:t>
            </a:r>
            <a:r>
              <a:rPr sz="1950" dirty="0">
                <a:latin typeface="Arial"/>
                <a:cs typeface="Arial"/>
              </a:rPr>
              <a:t>enim</a:t>
            </a:r>
            <a:r>
              <a:rPr sz="1950" spc="45" dirty="0">
                <a:latin typeface="Arial"/>
                <a:cs typeface="Arial"/>
              </a:rPr>
              <a:t> </a:t>
            </a:r>
            <a:r>
              <a:rPr sz="1950" dirty="0">
                <a:latin typeface="Arial"/>
                <a:cs typeface="Arial"/>
              </a:rPr>
              <a:t>ad</a:t>
            </a:r>
            <a:r>
              <a:rPr sz="1950" spc="40" dirty="0">
                <a:latin typeface="Arial"/>
                <a:cs typeface="Arial"/>
              </a:rPr>
              <a:t> </a:t>
            </a:r>
            <a:r>
              <a:rPr sz="1950" dirty="0">
                <a:latin typeface="Arial"/>
                <a:cs typeface="Arial"/>
              </a:rPr>
              <a:t>minim</a:t>
            </a:r>
            <a:r>
              <a:rPr sz="1950" spc="45" dirty="0">
                <a:latin typeface="Arial"/>
                <a:cs typeface="Arial"/>
              </a:rPr>
              <a:t> </a:t>
            </a:r>
            <a:r>
              <a:rPr sz="1950" dirty="0">
                <a:latin typeface="Arial"/>
                <a:cs typeface="Arial"/>
              </a:rPr>
              <a:t>veniam,</a:t>
            </a:r>
            <a:r>
              <a:rPr sz="1950" spc="45" dirty="0">
                <a:latin typeface="Arial"/>
                <a:cs typeface="Arial"/>
              </a:rPr>
              <a:t> </a:t>
            </a:r>
            <a:r>
              <a:rPr sz="1950" dirty="0">
                <a:latin typeface="Arial"/>
                <a:cs typeface="Arial"/>
              </a:rPr>
              <a:t>quis</a:t>
            </a:r>
            <a:r>
              <a:rPr sz="1950" spc="45" dirty="0">
                <a:latin typeface="Arial"/>
                <a:cs typeface="Arial"/>
              </a:rPr>
              <a:t> </a:t>
            </a:r>
            <a:r>
              <a:rPr sz="1950" dirty="0">
                <a:latin typeface="Arial"/>
                <a:cs typeface="Arial"/>
              </a:rPr>
              <a:t>nostrud</a:t>
            </a:r>
            <a:r>
              <a:rPr sz="1950" spc="40" dirty="0">
                <a:latin typeface="Arial"/>
                <a:cs typeface="Arial"/>
              </a:rPr>
              <a:t> </a:t>
            </a:r>
            <a:r>
              <a:rPr sz="1950" dirty="0">
                <a:latin typeface="Arial"/>
                <a:cs typeface="Arial"/>
              </a:rPr>
              <a:t>exerci</a:t>
            </a:r>
            <a:r>
              <a:rPr sz="1950" spc="45" dirty="0">
                <a:latin typeface="Arial"/>
                <a:cs typeface="Arial"/>
              </a:rPr>
              <a:t> </a:t>
            </a:r>
            <a:r>
              <a:rPr sz="1950" spc="-10" dirty="0">
                <a:latin typeface="Arial"/>
                <a:cs typeface="Arial"/>
              </a:rPr>
              <a:t>tation </a:t>
            </a:r>
            <a:r>
              <a:rPr sz="1950" dirty="0">
                <a:latin typeface="Arial"/>
                <a:cs typeface="Arial"/>
              </a:rPr>
              <a:t>ullamcorper</a:t>
            </a:r>
            <a:r>
              <a:rPr sz="1950" spc="50" dirty="0">
                <a:latin typeface="Arial"/>
                <a:cs typeface="Arial"/>
              </a:rPr>
              <a:t> </a:t>
            </a:r>
            <a:r>
              <a:rPr sz="1950" dirty="0">
                <a:latin typeface="Arial"/>
                <a:cs typeface="Arial"/>
              </a:rPr>
              <a:t>suscipit</a:t>
            </a:r>
            <a:r>
              <a:rPr sz="1950" spc="55" dirty="0">
                <a:latin typeface="Arial"/>
                <a:cs typeface="Arial"/>
              </a:rPr>
              <a:t> </a:t>
            </a:r>
            <a:r>
              <a:rPr sz="1950" dirty="0">
                <a:latin typeface="Arial"/>
                <a:cs typeface="Arial"/>
              </a:rPr>
              <a:t>lobortis</a:t>
            </a:r>
            <a:r>
              <a:rPr sz="1950" spc="50" dirty="0">
                <a:latin typeface="Arial"/>
                <a:cs typeface="Arial"/>
              </a:rPr>
              <a:t> </a:t>
            </a:r>
            <a:r>
              <a:rPr sz="1950" dirty="0">
                <a:latin typeface="Arial"/>
                <a:cs typeface="Arial"/>
              </a:rPr>
              <a:t>nisl</a:t>
            </a:r>
            <a:r>
              <a:rPr sz="1950" spc="5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aliquip</a:t>
            </a:r>
            <a:r>
              <a:rPr sz="1950" spc="55" dirty="0">
                <a:latin typeface="Arial"/>
                <a:cs typeface="Arial"/>
              </a:rPr>
              <a:t> </a:t>
            </a:r>
            <a:r>
              <a:rPr sz="1950" dirty="0">
                <a:latin typeface="Arial"/>
                <a:cs typeface="Arial"/>
              </a:rPr>
              <a:t>ex</a:t>
            </a:r>
            <a:r>
              <a:rPr sz="1950" spc="50" dirty="0">
                <a:latin typeface="Arial"/>
                <a:cs typeface="Arial"/>
              </a:rPr>
              <a:t> </a:t>
            </a:r>
            <a:r>
              <a:rPr sz="1950" dirty="0">
                <a:latin typeface="Arial"/>
                <a:cs typeface="Arial"/>
              </a:rPr>
              <a:t>ea</a:t>
            </a:r>
            <a:r>
              <a:rPr sz="1950" spc="55" dirty="0">
                <a:latin typeface="Arial"/>
                <a:cs typeface="Arial"/>
              </a:rPr>
              <a:t> </a:t>
            </a:r>
            <a:r>
              <a:rPr sz="1950" dirty="0">
                <a:latin typeface="Arial"/>
                <a:cs typeface="Arial"/>
              </a:rPr>
              <a:t>commodo</a:t>
            </a:r>
            <a:r>
              <a:rPr sz="1950" spc="50" dirty="0">
                <a:latin typeface="Arial"/>
                <a:cs typeface="Arial"/>
              </a:rPr>
              <a:t> </a:t>
            </a:r>
            <a:r>
              <a:rPr sz="1950" dirty="0">
                <a:latin typeface="Arial"/>
                <a:cs typeface="Arial"/>
              </a:rPr>
              <a:t>consequat.</a:t>
            </a:r>
            <a:r>
              <a:rPr sz="1950" spc="55" dirty="0">
                <a:latin typeface="Arial"/>
                <a:cs typeface="Arial"/>
              </a:rPr>
              <a:t> </a:t>
            </a:r>
            <a:r>
              <a:rPr sz="1950" spc="-20" dirty="0">
                <a:latin typeface="Arial"/>
                <a:cs typeface="Arial"/>
              </a:rPr>
              <a:t>Duis </a:t>
            </a:r>
            <a:r>
              <a:rPr sz="1950" dirty="0">
                <a:latin typeface="Arial"/>
                <a:cs typeface="Arial"/>
              </a:rPr>
              <a:t>autem</a:t>
            </a:r>
            <a:r>
              <a:rPr sz="1950" spc="35" dirty="0">
                <a:latin typeface="Arial"/>
                <a:cs typeface="Arial"/>
              </a:rPr>
              <a:t> </a:t>
            </a:r>
            <a:r>
              <a:rPr sz="1950" dirty="0">
                <a:latin typeface="Arial"/>
                <a:cs typeface="Arial"/>
              </a:rPr>
              <a:t>vel</a:t>
            </a:r>
            <a:r>
              <a:rPr sz="1950" spc="35" dirty="0">
                <a:latin typeface="Arial"/>
                <a:cs typeface="Arial"/>
              </a:rPr>
              <a:t> </a:t>
            </a:r>
            <a:r>
              <a:rPr sz="1950" dirty="0">
                <a:latin typeface="Arial"/>
                <a:cs typeface="Arial"/>
              </a:rPr>
              <a:t>eum</a:t>
            </a:r>
            <a:r>
              <a:rPr sz="1950" spc="35" dirty="0">
                <a:latin typeface="Arial"/>
                <a:cs typeface="Arial"/>
              </a:rPr>
              <a:t> </a:t>
            </a:r>
            <a:r>
              <a:rPr sz="1950" dirty="0">
                <a:latin typeface="Arial"/>
                <a:cs typeface="Arial"/>
              </a:rPr>
              <a:t>iriure</a:t>
            </a:r>
            <a:r>
              <a:rPr sz="1950" spc="35"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35" dirty="0">
                <a:latin typeface="Arial"/>
                <a:cs typeface="Arial"/>
              </a:rPr>
              <a:t> </a:t>
            </a:r>
            <a:r>
              <a:rPr sz="1950" dirty="0">
                <a:latin typeface="Arial"/>
                <a:cs typeface="Arial"/>
              </a:rPr>
              <a:t>hendrerit</a:t>
            </a:r>
            <a:r>
              <a:rPr sz="1950" spc="35" dirty="0">
                <a:latin typeface="Arial"/>
                <a:cs typeface="Arial"/>
              </a:rPr>
              <a:t> </a:t>
            </a:r>
            <a:r>
              <a:rPr sz="1950" dirty="0">
                <a:latin typeface="Arial"/>
                <a:cs typeface="Arial"/>
              </a:rPr>
              <a:t>in</a:t>
            </a:r>
            <a:r>
              <a:rPr sz="1950" spc="35" dirty="0">
                <a:latin typeface="Arial"/>
                <a:cs typeface="Arial"/>
              </a:rPr>
              <a:t> </a:t>
            </a:r>
            <a:r>
              <a:rPr sz="1950" dirty="0">
                <a:latin typeface="Arial"/>
                <a:cs typeface="Arial"/>
              </a:rPr>
              <a:t>vulputate</a:t>
            </a:r>
            <a:r>
              <a:rPr sz="1950" spc="40" dirty="0">
                <a:latin typeface="Arial"/>
                <a:cs typeface="Arial"/>
              </a:rPr>
              <a:t> </a:t>
            </a:r>
            <a:r>
              <a:rPr sz="1950" dirty="0">
                <a:latin typeface="Arial"/>
                <a:cs typeface="Arial"/>
              </a:rPr>
              <a:t>velit</a:t>
            </a:r>
            <a:r>
              <a:rPr sz="1950" spc="35" dirty="0">
                <a:latin typeface="Arial"/>
                <a:cs typeface="Arial"/>
              </a:rPr>
              <a:t> </a:t>
            </a:r>
            <a:r>
              <a:rPr sz="1950" dirty="0">
                <a:latin typeface="Arial"/>
                <a:cs typeface="Arial"/>
              </a:rPr>
              <a:t>esse</a:t>
            </a:r>
            <a:r>
              <a:rPr sz="1950" spc="35" dirty="0">
                <a:latin typeface="Arial"/>
                <a:cs typeface="Arial"/>
              </a:rPr>
              <a:t> </a:t>
            </a:r>
            <a:r>
              <a:rPr sz="1950" spc="-10" dirty="0">
                <a:latin typeface="Arial"/>
                <a:cs typeface="Arial"/>
              </a:rPr>
              <a:t>molestie </a:t>
            </a:r>
            <a:r>
              <a:rPr sz="1950" dirty="0">
                <a:latin typeface="Arial"/>
                <a:cs typeface="Arial"/>
              </a:rPr>
              <a:t>consequat,</a:t>
            </a:r>
            <a:r>
              <a:rPr sz="1950" spc="40" dirty="0">
                <a:latin typeface="Arial"/>
                <a:cs typeface="Arial"/>
              </a:rPr>
              <a:t> </a:t>
            </a:r>
            <a:r>
              <a:rPr sz="1950" dirty="0">
                <a:latin typeface="Arial"/>
                <a:cs typeface="Arial"/>
              </a:rPr>
              <a:t>vel</a:t>
            </a:r>
            <a:r>
              <a:rPr sz="1950" spc="45" dirty="0">
                <a:latin typeface="Arial"/>
                <a:cs typeface="Arial"/>
              </a:rPr>
              <a:t> </a:t>
            </a:r>
            <a:r>
              <a:rPr sz="1950" dirty="0">
                <a:latin typeface="Arial"/>
                <a:cs typeface="Arial"/>
              </a:rPr>
              <a:t>illum</a:t>
            </a:r>
            <a:r>
              <a:rPr sz="1950" spc="40" dirty="0">
                <a:latin typeface="Arial"/>
                <a:cs typeface="Arial"/>
              </a:rPr>
              <a:t> </a:t>
            </a:r>
            <a:r>
              <a:rPr sz="1950" dirty="0">
                <a:latin typeface="Arial"/>
                <a:cs typeface="Arial"/>
              </a:rPr>
              <a:t>dolore</a:t>
            </a:r>
            <a:r>
              <a:rPr sz="1950" spc="45" dirty="0">
                <a:latin typeface="Arial"/>
                <a:cs typeface="Arial"/>
              </a:rPr>
              <a:t> </a:t>
            </a:r>
            <a:r>
              <a:rPr sz="1950" dirty="0">
                <a:latin typeface="Arial"/>
                <a:cs typeface="Arial"/>
              </a:rPr>
              <a:t>eu</a:t>
            </a:r>
            <a:r>
              <a:rPr sz="1950" spc="40" dirty="0">
                <a:latin typeface="Arial"/>
                <a:cs typeface="Arial"/>
              </a:rPr>
              <a:t> </a:t>
            </a:r>
            <a:r>
              <a:rPr sz="1950" dirty="0">
                <a:latin typeface="Arial"/>
                <a:cs typeface="Arial"/>
              </a:rPr>
              <a:t>feugiat</a:t>
            </a:r>
            <a:r>
              <a:rPr sz="1950" spc="45" dirty="0">
                <a:latin typeface="Arial"/>
                <a:cs typeface="Arial"/>
              </a:rPr>
              <a:t> </a:t>
            </a:r>
            <a:r>
              <a:rPr sz="1950" dirty="0">
                <a:latin typeface="Arial"/>
                <a:cs typeface="Arial"/>
              </a:rPr>
              <a:t>nulla</a:t>
            </a:r>
            <a:r>
              <a:rPr sz="1950" spc="45" dirty="0">
                <a:latin typeface="Arial"/>
                <a:cs typeface="Arial"/>
              </a:rPr>
              <a:t> </a:t>
            </a:r>
            <a:r>
              <a:rPr sz="1950" dirty="0">
                <a:latin typeface="Arial"/>
                <a:cs typeface="Arial"/>
              </a:rPr>
              <a:t>facilisis</a:t>
            </a:r>
            <a:r>
              <a:rPr sz="1950" spc="40" dirty="0">
                <a:latin typeface="Arial"/>
                <a:cs typeface="Arial"/>
              </a:rPr>
              <a:t> </a:t>
            </a:r>
            <a:r>
              <a:rPr sz="1950" dirty="0">
                <a:latin typeface="Arial"/>
                <a:cs typeface="Arial"/>
              </a:rPr>
              <a:t>at</a:t>
            </a:r>
            <a:r>
              <a:rPr sz="1950" spc="45" dirty="0">
                <a:latin typeface="Arial"/>
                <a:cs typeface="Arial"/>
              </a:rPr>
              <a:t> </a:t>
            </a:r>
            <a:r>
              <a:rPr sz="1950" dirty="0">
                <a:latin typeface="Arial"/>
                <a:cs typeface="Arial"/>
              </a:rPr>
              <a:t>vero</a:t>
            </a:r>
            <a:r>
              <a:rPr sz="1950" spc="40" dirty="0">
                <a:latin typeface="Arial"/>
                <a:cs typeface="Arial"/>
              </a:rPr>
              <a:t> </a:t>
            </a:r>
            <a:r>
              <a:rPr sz="1950" dirty="0">
                <a:latin typeface="Arial"/>
                <a:cs typeface="Arial"/>
              </a:rPr>
              <a:t>eros</a:t>
            </a:r>
            <a:r>
              <a:rPr sz="1950" spc="45" dirty="0">
                <a:latin typeface="Arial"/>
                <a:cs typeface="Arial"/>
              </a:rPr>
              <a:t> </a:t>
            </a:r>
            <a:r>
              <a:rPr sz="1950" spc="-25" dirty="0">
                <a:latin typeface="Arial"/>
                <a:cs typeface="Arial"/>
              </a:rPr>
              <a:t>et </a:t>
            </a:r>
            <a:r>
              <a:rPr sz="1950" dirty="0">
                <a:latin typeface="Arial"/>
                <a:cs typeface="Arial"/>
              </a:rPr>
              <a:t>accumsan</a:t>
            </a:r>
            <a:r>
              <a:rPr sz="1950" spc="45" dirty="0">
                <a:latin typeface="Arial"/>
                <a:cs typeface="Arial"/>
              </a:rPr>
              <a:t> </a:t>
            </a:r>
            <a:r>
              <a:rPr sz="1950" dirty="0">
                <a:latin typeface="Arial"/>
                <a:cs typeface="Arial"/>
              </a:rPr>
              <a:t>et</a:t>
            </a:r>
            <a:r>
              <a:rPr sz="1950" spc="50" dirty="0">
                <a:latin typeface="Arial"/>
                <a:cs typeface="Arial"/>
              </a:rPr>
              <a:t> </a:t>
            </a:r>
            <a:r>
              <a:rPr sz="1950" dirty="0">
                <a:latin typeface="Arial"/>
                <a:cs typeface="Arial"/>
              </a:rPr>
              <a:t>iusto</a:t>
            </a:r>
            <a:r>
              <a:rPr sz="1950" spc="50" dirty="0">
                <a:latin typeface="Arial"/>
                <a:cs typeface="Arial"/>
              </a:rPr>
              <a:t> </a:t>
            </a:r>
            <a:r>
              <a:rPr sz="1950" dirty="0">
                <a:latin typeface="Arial"/>
                <a:cs typeface="Arial"/>
              </a:rPr>
              <a:t>odio</a:t>
            </a:r>
            <a:r>
              <a:rPr sz="1950" spc="45" dirty="0">
                <a:latin typeface="Arial"/>
                <a:cs typeface="Arial"/>
              </a:rPr>
              <a:t> </a:t>
            </a:r>
            <a:r>
              <a:rPr sz="1950" dirty="0">
                <a:latin typeface="Arial"/>
                <a:cs typeface="Arial"/>
              </a:rPr>
              <a:t>dignissim</a:t>
            </a:r>
            <a:r>
              <a:rPr sz="1950" spc="50" dirty="0">
                <a:latin typeface="Arial"/>
                <a:cs typeface="Arial"/>
              </a:rPr>
              <a:t> </a:t>
            </a:r>
            <a:r>
              <a:rPr sz="1950" dirty="0">
                <a:latin typeface="Arial"/>
                <a:cs typeface="Arial"/>
              </a:rPr>
              <a:t>qui</a:t>
            </a:r>
            <a:r>
              <a:rPr sz="1950" spc="50" dirty="0">
                <a:latin typeface="Arial"/>
                <a:cs typeface="Arial"/>
              </a:rPr>
              <a:t> </a:t>
            </a:r>
            <a:r>
              <a:rPr sz="1950" dirty="0">
                <a:latin typeface="Arial"/>
                <a:cs typeface="Arial"/>
              </a:rPr>
              <a:t>blandit</a:t>
            </a:r>
            <a:r>
              <a:rPr sz="1950" spc="45" dirty="0">
                <a:latin typeface="Arial"/>
                <a:cs typeface="Arial"/>
              </a:rPr>
              <a:t> </a:t>
            </a:r>
            <a:r>
              <a:rPr sz="1950" dirty="0">
                <a:latin typeface="Arial"/>
                <a:cs typeface="Arial"/>
              </a:rPr>
              <a:t>praesent</a:t>
            </a:r>
            <a:r>
              <a:rPr sz="1950" spc="50" dirty="0">
                <a:latin typeface="Arial"/>
                <a:cs typeface="Arial"/>
              </a:rPr>
              <a:t> </a:t>
            </a:r>
            <a:r>
              <a:rPr sz="1950" dirty="0">
                <a:latin typeface="Arial"/>
                <a:cs typeface="Arial"/>
              </a:rPr>
              <a:t>luptatum</a:t>
            </a:r>
            <a:r>
              <a:rPr sz="1950" spc="50" dirty="0">
                <a:latin typeface="Arial"/>
                <a:cs typeface="Arial"/>
              </a:rPr>
              <a:t> </a:t>
            </a:r>
            <a:r>
              <a:rPr sz="1950" dirty="0">
                <a:latin typeface="Arial"/>
                <a:cs typeface="Arial"/>
              </a:rPr>
              <a:t>zzril</a:t>
            </a:r>
            <a:r>
              <a:rPr sz="1950" spc="45" dirty="0">
                <a:latin typeface="Arial"/>
                <a:cs typeface="Arial"/>
              </a:rPr>
              <a:t> </a:t>
            </a:r>
            <a:r>
              <a:rPr sz="1950" spc="-10" dirty="0">
                <a:latin typeface="Arial"/>
                <a:cs typeface="Arial"/>
              </a:rPr>
              <a:t>delenit </a:t>
            </a:r>
            <a:r>
              <a:rPr sz="1950" dirty="0">
                <a:latin typeface="Arial"/>
                <a:cs typeface="Arial"/>
              </a:rPr>
              <a:t>augue</a:t>
            </a:r>
            <a:r>
              <a:rPr sz="1950" spc="35" dirty="0">
                <a:latin typeface="Arial"/>
                <a:cs typeface="Arial"/>
              </a:rPr>
              <a:t> </a:t>
            </a:r>
            <a:r>
              <a:rPr sz="1950" dirty="0">
                <a:latin typeface="Arial"/>
                <a:cs typeface="Arial"/>
              </a:rPr>
              <a:t>duis</a:t>
            </a:r>
            <a:r>
              <a:rPr sz="1950" spc="35" dirty="0">
                <a:latin typeface="Arial"/>
                <a:cs typeface="Arial"/>
              </a:rPr>
              <a:t> </a:t>
            </a:r>
            <a:r>
              <a:rPr sz="1950" dirty="0">
                <a:latin typeface="Arial"/>
                <a:cs typeface="Arial"/>
              </a:rPr>
              <a:t>dolore</a:t>
            </a:r>
            <a:r>
              <a:rPr sz="1950" spc="40" dirty="0">
                <a:latin typeface="Arial"/>
                <a:cs typeface="Arial"/>
              </a:rPr>
              <a:t> </a:t>
            </a:r>
            <a:r>
              <a:rPr sz="1950" dirty="0">
                <a:latin typeface="Arial"/>
                <a:cs typeface="Arial"/>
              </a:rPr>
              <a:t>te</a:t>
            </a:r>
            <a:r>
              <a:rPr sz="1950" spc="35" dirty="0">
                <a:latin typeface="Arial"/>
                <a:cs typeface="Arial"/>
              </a:rPr>
              <a:t> </a:t>
            </a:r>
            <a:r>
              <a:rPr sz="1950" dirty="0">
                <a:latin typeface="Arial"/>
                <a:cs typeface="Arial"/>
              </a:rPr>
              <a:t>feugait</a:t>
            </a:r>
            <a:r>
              <a:rPr sz="1950" spc="35" dirty="0">
                <a:latin typeface="Arial"/>
                <a:cs typeface="Arial"/>
              </a:rPr>
              <a:t> </a:t>
            </a:r>
            <a:r>
              <a:rPr sz="1950" dirty="0">
                <a:latin typeface="Arial"/>
                <a:cs typeface="Arial"/>
              </a:rPr>
              <a:t>nulla</a:t>
            </a:r>
            <a:r>
              <a:rPr sz="1950" spc="40" dirty="0">
                <a:latin typeface="Arial"/>
                <a:cs typeface="Arial"/>
              </a:rPr>
              <a:t> </a:t>
            </a:r>
            <a:r>
              <a:rPr sz="1950" spc="-10" dirty="0">
                <a:latin typeface="Arial"/>
                <a:cs typeface="Arial"/>
              </a:rPr>
              <a:t>facilisi.</a:t>
            </a:r>
            <a:endParaRPr sz="1950">
              <a:latin typeface="Arial"/>
              <a:cs typeface="Arial"/>
            </a:endParaRPr>
          </a:p>
          <a:p>
            <a:pPr marL="12700">
              <a:lnSpc>
                <a:spcPct val="100000"/>
              </a:lnSpc>
              <a:spcBef>
                <a:spcPts val="35"/>
              </a:spcBef>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45"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45" dirty="0">
                <a:latin typeface="Arial"/>
                <a:cs typeface="Arial"/>
              </a:rPr>
              <a:t> </a:t>
            </a:r>
            <a:r>
              <a:rPr sz="1950" dirty="0">
                <a:latin typeface="Arial"/>
                <a:cs typeface="Arial"/>
              </a:rPr>
              <a:t>cons</a:t>
            </a:r>
            <a:r>
              <a:rPr sz="1950" spc="45" dirty="0">
                <a:latin typeface="Arial"/>
                <a:cs typeface="Arial"/>
              </a:rPr>
              <a:t> </a:t>
            </a:r>
            <a:r>
              <a:rPr sz="1950" dirty="0">
                <a:latin typeface="Arial"/>
                <a:cs typeface="Arial"/>
              </a:rPr>
              <a:t>ectetuer</a:t>
            </a:r>
            <a:r>
              <a:rPr sz="1950" spc="50" dirty="0">
                <a:latin typeface="Arial"/>
                <a:cs typeface="Arial"/>
              </a:rPr>
              <a:t> </a:t>
            </a:r>
            <a:r>
              <a:rPr sz="1950" dirty="0">
                <a:latin typeface="Arial"/>
                <a:cs typeface="Arial"/>
              </a:rPr>
              <a:t>adipiscing</a:t>
            </a:r>
            <a:r>
              <a:rPr sz="1950" spc="45" dirty="0">
                <a:latin typeface="Arial"/>
                <a:cs typeface="Arial"/>
              </a:rPr>
              <a:t> </a:t>
            </a:r>
            <a:r>
              <a:rPr sz="1950" dirty="0">
                <a:latin typeface="Arial"/>
                <a:cs typeface="Arial"/>
              </a:rPr>
              <a:t>elit,</a:t>
            </a:r>
            <a:r>
              <a:rPr sz="1950" spc="50" dirty="0">
                <a:latin typeface="Arial"/>
                <a:cs typeface="Arial"/>
              </a:rPr>
              <a:t> </a:t>
            </a:r>
            <a:r>
              <a:rPr sz="1950" dirty="0">
                <a:latin typeface="Arial"/>
                <a:cs typeface="Arial"/>
              </a:rPr>
              <a:t>sed</a:t>
            </a:r>
            <a:r>
              <a:rPr sz="1950" spc="45" dirty="0">
                <a:latin typeface="Arial"/>
                <a:cs typeface="Arial"/>
              </a:rPr>
              <a:t> </a:t>
            </a:r>
            <a:r>
              <a:rPr sz="1950" spc="-20" dirty="0">
                <a:latin typeface="Arial"/>
                <a:cs typeface="Arial"/>
              </a:rPr>
              <a:t>diam</a:t>
            </a:r>
            <a:endParaRPr sz="1950">
              <a:latin typeface="Arial"/>
              <a:cs typeface="Arial"/>
            </a:endParaRPr>
          </a:p>
        </p:txBody>
      </p:sp>
      <p:sp>
        <p:nvSpPr>
          <p:cNvPr id="4" name="object 4">
            <a:extLst>
              <a:ext uri="{FF2B5EF4-FFF2-40B4-BE49-F238E27FC236}">
                <a16:creationId xmlns:a16="http://schemas.microsoft.com/office/drawing/2014/main" id="{3CCB74BD-BBB8-1630-7089-948A0BF5F497}"/>
              </a:ext>
            </a:extLst>
          </p:cNvPr>
          <p:cNvSpPr txBox="1"/>
          <p:nvPr/>
        </p:nvSpPr>
        <p:spPr>
          <a:xfrm>
            <a:off x="907705" y="8694639"/>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8.</a:t>
            </a:r>
            <a:endParaRPr sz="16050">
              <a:latin typeface="Arial"/>
              <a:cs typeface="Arial"/>
            </a:endParaRPr>
          </a:p>
        </p:txBody>
      </p:sp>
      <p:sp>
        <p:nvSpPr>
          <p:cNvPr id="8" name="object 8" descr="$PPTXTitle">
            <a:extLst>
              <a:ext uri="{FF2B5EF4-FFF2-40B4-BE49-F238E27FC236}">
                <a16:creationId xmlns:a16="http://schemas.microsoft.com/office/drawing/2014/main" id="{63A9D83C-2790-7363-BEF9-90C1E54F7BB6}"/>
              </a:ext>
            </a:extLst>
          </p:cNvPr>
          <p:cNvSpPr txBox="1">
            <a:spLocks noGrp="1"/>
          </p:cNvSpPr>
          <p:nvPr>
            <p:ph type="title"/>
          </p:nvPr>
        </p:nvSpPr>
        <p:spPr>
          <a:xfrm>
            <a:off x="10613918" y="3749675"/>
            <a:ext cx="6696075" cy="1535677"/>
          </a:xfrm>
          <a:prstGeom prst="rect">
            <a:avLst/>
          </a:prstGeom>
        </p:spPr>
        <p:txBody>
          <a:bodyPr vert="horz" wrap="square" lIns="0" tIns="263525" rIns="0" bIns="0" rtlCol="0">
            <a:spAutoFit/>
          </a:bodyPr>
          <a:lstStyle/>
          <a:p>
            <a:pPr marL="12700" marR="5080">
              <a:lnSpc>
                <a:spcPts val="9880"/>
              </a:lnSpc>
              <a:spcBef>
                <a:spcPts val="2075"/>
              </a:spcBef>
            </a:pPr>
            <a:r>
              <a:rPr sz="9850" spc="-10" dirty="0"/>
              <a:t>T</a:t>
            </a:r>
            <a:r>
              <a:rPr lang="es-CO" sz="9850" spc="-10" dirty="0"/>
              <a:t>í</a:t>
            </a:r>
            <a:r>
              <a:rPr sz="9850" spc="-10" dirty="0" err="1"/>
              <a:t>tulo</a:t>
            </a:r>
            <a:endParaRPr sz="9850" dirty="0"/>
          </a:p>
        </p:txBody>
      </p:sp>
    </p:spTree>
    <p:extLst>
      <p:ext uri="{BB962C8B-B14F-4D97-AF65-F5344CB8AC3E}">
        <p14:creationId xmlns:p14="http://schemas.microsoft.com/office/powerpoint/2010/main" val="810307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3DC0324-1949-D622-7035-5F4B8E97EB97}"/>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1C6EB6F2-177F-5906-8A93-06CDB28F0082}"/>
              </a:ext>
            </a:extLst>
          </p:cNvPr>
          <p:cNvSpPr txBox="1">
            <a:spLocks noGrp="1"/>
          </p:cNvSpPr>
          <p:nvPr>
            <p:ph type="title"/>
          </p:nvPr>
        </p:nvSpPr>
        <p:spPr>
          <a:prstGeom prst="rect">
            <a:avLst/>
          </a:prstGeom>
        </p:spPr>
        <p:txBody>
          <a:bodyPr vert="horz" wrap="square" lIns="0" tIns="14604" rIns="0" bIns="0" rtlCol="0">
            <a:spAutoFit/>
          </a:bodyPr>
          <a:lstStyle/>
          <a:p>
            <a:pPr marL="12700">
              <a:lnSpc>
                <a:spcPct val="100000"/>
              </a:lnSpc>
              <a:spcBef>
                <a:spcPts val="114"/>
              </a:spcBef>
            </a:pPr>
            <a:r>
              <a:rPr dirty="0"/>
              <a:t>T</a:t>
            </a:r>
            <a:r>
              <a:rPr lang="es-CO" dirty="0"/>
              <a:t>í</a:t>
            </a:r>
            <a:r>
              <a:rPr dirty="0" err="1"/>
              <a:t>tul</a:t>
            </a:r>
            <a:r>
              <a:rPr lang="es-CO" dirty="0"/>
              <a:t>o</a:t>
            </a:r>
            <a:endParaRPr spc="-10" dirty="0"/>
          </a:p>
        </p:txBody>
      </p:sp>
      <p:sp>
        <p:nvSpPr>
          <p:cNvPr id="3" name="object 3">
            <a:extLst>
              <a:ext uri="{FF2B5EF4-FFF2-40B4-BE49-F238E27FC236}">
                <a16:creationId xmlns:a16="http://schemas.microsoft.com/office/drawing/2014/main" id="{DEE24F59-6DB5-36F7-17DC-6B672C3C0D3B}"/>
              </a:ext>
            </a:extLst>
          </p:cNvPr>
          <p:cNvSpPr txBox="1"/>
          <p:nvPr/>
        </p:nvSpPr>
        <p:spPr>
          <a:xfrm>
            <a:off x="997461" y="4488847"/>
            <a:ext cx="5068570" cy="5755640"/>
          </a:xfrm>
          <a:prstGeom prst="rect">
            <a:avLst/>
          </a:prstGeom>
        </p:spPr>
        <p:txBody>
          <a:bodyPr vert="horz" wrap="square" lIns="0" tIns="11430" rIns="0" bIns="0" rtlCol="0">
            <a:spAutoFit/>
          </a:bodyPr>
          <a:lstStyle/>
          <a:p>
            <a:pPr marL="12700" marR="5080">
              <a:lnSpc>
                <a:spcPct val="101499"/>
              </a:lnSpc>
              <a:spcBef>
                <a:spcPts val="90"/>
              </a:spcBef>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50" dirty="0">
                <a:latin typeface="Arial"/>
                <a:cs typeface="Arial"/>
              </a:rPr>
              <a:t> </a:t>
            </a:r>
            <a:r>
              <a:rPr sz="1950" dirty="0">
                <a:latin typeface="Arial"/>
                <a:cs typeface="Arial"/>
              </a:rPr>
              <a:t>amet,</a:t>
            </a:r>
            <a:r>
              <a:rPr sz="1950" spc="45" dirty="0">
                <a:latin typeface="Arial"/>
                <a:cs typeface="Arial"/>
              </a:rPr>
              <a:t> </a:t>
            </a:r>
            <a:r>
              <a:rPr sz="1950" spc="-10" dirty="0">
                <a:latin typeface="Arial"/>
                <a:cs typeface="Arial"/>
              </a:rPr>
              <a:t>consectetuer </a:t>
            </a:r>
            <a:r>
              <a:rPr sz="1950" dirty="0">
                <a:latin typeface="Arial"/>
                <a:cs typeface="Arial"/>
              </a:rPr>
              <a:t>adipiscing</a:t>
            </a:r>
            <a:r>
              <a:rPr sz="1950" spc="45" dirty="0">
                <a:latin typeface="Arial"/>
                <a:cs typeface="Arial"/>
              </a:rPr>
              <a:t> </a:t>
            </a:r>
            <a:r>
              <a:rPr sz="1950" dirty="0">
                <a:latin typeface="Arial"/>
                <a:cs typeface="Arial"/>
              </a:rPr>
              <a:t>elit,</a:t>
            </a:r>
            <a:r>
              <a:rPr sz="1950" spc="50" dirty="0">
                <a:latin typeface="Arial"/>
                <a:cs typeface="Arial"/>
              </a:rPr>
              <a:t> </a:t>
            </a:r>
            <a:r>
              <a:rPr sz="1950" dirty="0">
                <a:latin typeface="Arial"/>
                <a:cs typeface="Arial"/>
              </a:rPr>
              <a:t>sed</a:t>
            </a:r>
            <a:r>
              <a:rPr sz="1950" spc="50" dirty="0">
                <a:latin typeface="Arial"/>
                <a:cs typeface="Arial"/>
              </a:rPr>
              <a:t> </a:t>
            </a:r>
            <a:r>
              <a:rPr sz="1950" dirty="0">
                <a:latin typeface="Arial"/>
                <a:cs typeface="Arial"/>
              </a:rPr>
              <a:t>diam</a:t>
            </a:r>
            <a:r>
              <a:rPr sz="1950" spc="50" dirty="0">
                <a:latin typeface="Arial"/>
                <a:cs typeface="Arial"/>
              </a:rPr>
              <a:t> </a:t>
            </a:r>
            <a:r>
              <a:rPr sz="1950" dirty="0">
                <a:latin typeface="Arial"/>
                <a:cs typeface="Arial"/>
              </a:rPr>
              <a:t>nonummy</a:t>
            </a:r>
            <a:r>
              <a:rPr sz="1950" spc="50" dirty="0">
                <a:latin typeface="Arial"/>
                <a:cs typeface="Arial"/>
              </a:rPr>
              <a:t> </a:t>
            </a:r>
            <a:r>
              <a:rPr sz="1950" spc="-20" dirty="0">
                <a:latin typeface="Arial"/>
                <a:cs typeface="Arial"/>
              </a:rPr>
              <a:t>nibh </a:t>
            </a:r>
            <a:r>
              <a:rPr sz="1950" dirty="0">
                <a:latin typeface="Arial"/>
                <a:cs typeface="Arial"/>
              </a:rPr>
              <a:t>euismod</a:t>
            </a:r>
            <a:r>
              <a:rPr sz="1950" spc="4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0" dirty="0">
                <a:latin typeface="Arial"/>
                <a:cs typeface="Arial"/>
              </a:rPr>
              <a:t> </a:t>
            </a:r>
            <a:r>
              <a:rPr sz="1950" dirty="0">
                <a:latin typeface="Arial"/>
                <a:cs typeface="Arial"/>
              </a:rPr>
              <a:t>erat</a:t>
            </a:r>
            <a:r>
              <a:rPr sz="1950" spc="45"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40" dirty="0">
                <a:latin typeface="Arial"/>
                <a:cs typeface="Arial"/>
              </a:rPr>
              <a:t> </a:t>
            </a:r>
            <a:r>
              <a:rPr sz="1950" dirty="0">
                <a:latin typeface="Arial"/>
                <a:cs typeface="Arial"/>
              </a:rPr>
              <a:t>enim</a:t>
            </a:r>
            <a:r>
              <a:rPr sz="1950" spc="45" dirty="0">
                <a:latin typeface="Arial"/>
                <a:cs typeface="Arial"/>
              </a:rPr>
              <a:t> </a:t>
            </a:r>
            <a:r>
              <a:rPr sz="1950" dirty="0">
                <a:latin typeface="Arial"/>
                <a:cs typeface="Arial"/>
              </a:rPr>
              <a:t>ad</a:t>
            </a:r>
            <a:r>
              <a:rPr sz="1950" spc="45" dirty="0">
                <a:latin typeface="Arial"/>
                <a:cs typeface="Arial"/>
              </a:rPr>
              <a:t> </a:t>
            </a:r>
            <a:r>
              <a:rPr sz="1950" spc="-10" dirty="0">
                <a:latin typeface="Arial"/>
                <a:cs typeface="Arial"/>
              </a:rPr>
              <a:t>minim </a:t>
            </a:r>
            <a:r>
              <a:rPr sz="1950" dirty="0">
                <a:latin typeface="Arial"/>
                <a:cs typeface="Arial"/>
              </a:rPr>
              <a:t>veniam,</a:t>
            </a:r>
            <a:r>
              <a:rPr sz="1950" spc="45" dirty="0">
                <a:latin typeface="Arial"/>
                <a:cs typeface="Arial"/>
              </a:rPr>
              <a:t> </a:t>
            </a:r>
            <a:r>
              <a:rPr sz="1950" dirty="0">
                <a:latin typeface="Arial"/>
                <a:cs typeface="Arial"/>
              </a:rPr>
              <a:t>quis</a:t>
            </a:r>
            <a:r>
              <a:rPr sz="1950" spc="45" dirty="0">
                <a:latin typeface="Arial"/>
                <a:cs typeface="Arial"/>
              </a:rPr>
              <a:t> </a:t>
            </a:r>
            <a:r>
              <a:rPr sz="1950" dirty="0">
                <a:latin typeface="Arial"/>
                <a:cs typeface="Arial"/>
              </a:rPr>
              <a:t>nostrud</a:t>
            </a:r>
            <a:r>
              <a:rPr sz="1950" spc="45" dirty="0">
                <a:latin typeface="Arial"/>
                <a:cs typeface="Arial"/>
              </a:rPr>
              <a:t> </a:t>
            </a:r>
            <a:r>
              <a:rPr sz="1950" dirty="0">
                <a:latin typeface="Arial"/>
                <a:cs typeface="Arial"/>
              </a:rPr>
              <a:t>exerci</a:t>
            </a:r>
            <a:r>
              <a:rPr sz="1950" spc="50" dirty="0">
                <a:latin typeface="Arial"/>
                <a:cs typeface="Arial"/>
              </a:rPr>
              <a:t> </a:t>
            </a:r>
            <a:r>
              <a:rPr sz="1950" spc="-10" dirty="0">
                <a:latin typeface="Arial"/>
                <a:cs typeface="Arial"/>
              </a:rPr>
              <a:t>tation </a:t>
            </a:r>
            <a:r>
              <a:rPr sz="1950" dirty="0">
                <a:latin typeface="Arial"/>
                <a:cs typeface="Arial"/>
              </a:rPr>
              <a:t>ullamcorper</a:t>
            </a:r>
            <a:r>
              <a:rPr sz="1950" spc="50" dirty="0">
                <a:latin typeface="Arial"/>
                <a:cs typeface="Arial"/>
              </a:rPr>
              <a:t> </a:t>
            </a:r>
            <a:r>
              <a:rPr sz="1950" dirty="0">
                <a:latin typeface="Arial"/>
                <a:cs typeface="Arial"/>
              </a:rPr>
              <a:t>suscipit</a:t>
            </a:r>
            <a:r>
              <a:rPr sz="1950" spc="55" dirty="0">
                <a:latin typeface="Arial"/>
                <a:cs typeface="Arial"/>
              </a:rPr>
              <a:t> </a:t>
            </a:r>
            <a:r>
              <a:rPr sz="1950" dirty="0">
                <a:latin typeface="Arial"/>
                <a:cs typeface="Arial"/>
              </a:rPr>
              <a:t>lobortis</a:t>
            </a:r>
            <a:r>
              <a:rPr sz="1950" spc="50" dirty="0">
                <a:latin typeface="Arial"/>
                <a:cs typeface="Arial"/>
              </a:rPr>
              <a:t> </a:t>
            </a:r>
            <a:r>
              <a:rPr sz="1950" dirty="0">
                <a:latin typeface="Arial"/>
                <a:cs typeface="Arial"/>
              </a:rPr>
              <a:t>nisl</a:t>
            </a:r>
            <a:r>
              <a:rPr sz="1950" spc="55"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aliquip</a:t>
            </a:r>
            <a:r>
              <a:rPr sz="1950" spc="55" dirty="0">
                <a:latin typeface="Arial"/>
                <a:cs typeface="Arial"/>
              </a:rPr>
              <a:t> </a:t>
            </a:r>
            <a:r>
              <a:rPr sz="1950" spc="-25" dirty="0">
                <a:latin typeface="Arial"/>
                <a:cs typeface="Arial"/>
              </a:rPr>
              <a:t>ex </a:t>
            </a:r>
            <a:r>
              <a:rPr sz="1950" dirty="0">
                <a:latin typeface="Arial"/>
                <a:cs typeface="Arial"/>
              </a:rPr>
              <a:t>ea</a:t>
            </a:r>
            <a:r>
              <a:rPr sz="1950" spc="50" dirty="0">
                <a:latin typeface="Arial"/>
                <a:cs typeface="Arial"/>
              </a:rPr>
              <a:t> </a:t>
            </a:r>
            <a:r>
              <a:rPr sz="1950" dirty="0">
                <a:latin typeface="Arial"/>
                <a:cs typeface="Arial"/>
              </a:rPr>
              <a:t>commodo</a:t>
            </a:r>
            <a:r>
              <a:rPr sz="1950" spc="50" dirty="0">
                <a:latin typeface="Arial"/>
                <a:cs typeface="Arial"/>
              </a:rPr>
              <a:t> </a:t>
            </a:r>
            <a:r>
              <a:rPr sz="1950" dirty="0">
                <a:latin typeface="Arial"/>
                <a:cs typeface="Arial"/>
              </a:rPr>
              <a:t>consequat.</a:t>
            </a:r>
            <a:r>
              <a:rPr sz="1950" spc="50" dirty="0">
                <a:latin typeface="Arial"/>
                <a:cs typeface="Arial"/>
              </a:rPr>
              <a:t> </a:t>
            </a:r>
            <a:r>
              <a:rPr sz="1950" dirty="0">
                <a:latin typeface="Arial"/>
                <a:cs typeface="Arial"/>
              </a:rPr>
              <a:t>Duis</a:t>
            </a:r>
            <a:r>
              <a:rPr sz="1950" spc="50" dirty="0">
                <a:latin typeface="Arial"/>
                <a:cs typeface="Arial"/>
              </a:rPr>
              <a:t> </a:t>
            </a:r>
            <a:r>
              <a:rPr sz="1950" dirty="0">
                <a:latin typeface="Arial"/>
                <a:cs typeface="Arial"/>
              </a:rPr>
              <a:t>autem</a:t>
            </a:r>
            <a:r>
              <a:rPr sz="1950" spc="55" dirty="0">
                <a:latin typeface="Arial"/>
                <a:cs typeface="Arial"/>
              </a:rPr>
              <a:t> </a:t>
            </a:r>
            <a:r>
              <a:rPr sz="1950" dirty="0">
                <a:latin typeface="Arial"/>
                <a:cs typeface="Arial"/>
              </a:rPr>
              <a:t>vel</a:t>
            </a:r>
            <a:r>
              <a:rPr sz="1950" spc="50" dirty="0">
                <a:latin typeface="Arial"/>
                <a:cs typeface="Arial"/>
              </a:rPr>
              <a:t> </a:t>
            </a:r>
            <a:r>
              <a:rPr sz="1950" spc="-25" dirty="0">
                <a:latin typeface="Arial"/>
                <a:cs typeface="Arial"/>
              </a:rPr>
              <a:t>eum </a:t>
            </a:r>
            <a:r>
              <a:rPr sz="1950" dirty="0">
                <a:latin typeface="Arial"/>
                <a:cs typeface="Arial"/>
              </a:rPr>
              <a:t>iriure</a:t>
            </a:r>
            <a:r>
              <a:rPr sz="1950" spc="30" dirty="0">
                <a:latin typeface="Arial"/>
                <a:cs typeface="Arial"/>
              </a:rPr>
              <a:t> </a:t>
            </a:r>
            <a:r>
              <a:rPr sz="1950" dirty="0">
                <a:latin typeface="Arial"/>
                <a:cs typeface="Arial"/>
              </a:rPr>
              <a:t>dolor</a:t>
            </a:r>
            <a:r>
              <a:rPr sz="1950" spc="35" dirty="0">
                <a:latin typeface="Arial"/>
                <a:cs typeface="Arial"/>
              </a:rPr>
              <a:t> </a:t>
            </a:r>
            <a:r>
              <a:rPr sz="1950" dirty="0">
                <a:latin typeface="Arial"/>
                <a:cs typeface="Arial"/>
              </a:rPr>
              <a:t>in</a:t>
            </a:r>
            <a:r>
              <a:rPr sz="1950" spc="35" dirty="0">
                <a:latin typeface="Arial"/>
                <a:cs typeface="Arial"/>
              </a:rPr>
              <a:t> </a:t>
            </a:r>
            <a:r>
              <a:rPr sz="1950" dirty="0">
                <a:latin typeface="Arial"/>
                <a:cs typeface="Arial"/>
              </a:rPr>
              <a:t>hendrerit</a:t>
            </a:r>
            <a:r>
              <a:rPr sz="1950" spc="35" dirty="0">
                <a:latin typeface="Arial"/>
                <a:cs typeface="Arial"/>
              </a:rPr>
              <a:t> </a:t>
            </a:r>
            <a:r>
              <a:rPr sz="1950" dirty="0">
                <a:latin typeface="Arial"/>
                <a:cs typeface="Arial"/>
              </a:rPr>
              <a:t>in</a:t>
            </a:r>
            <a:r>
              <a:rPr sz="1950" spc="35" dirty="0">
                <a:latin typeface="Arial"/>
                <a:cs typeface="Arial"/>
              </a:rPr>
              <a:t> </a:t>
            </a:r>
            <a:r>
              <a:rPr sz="1950" dirty="0">
                <a:latin typeface="Arial"/>
                <a:cs typeface="Arial"/>
              </a:rPr>
              <a:t>vulputate</a:t>
            </a:r>
            <a:r>
              <a:rPr sz="1950" spc="30" dirty="0">
                <a:latin typeface="Arial"/>
                <a:cs typeface="Arial"/>
              </a:rPr>
              <a:t> </a:t>
            </a:r>
            <a:r>
              <a:rPr sz="1950" dirty="0">
                <a:latin typeface="Arial"/>
                <a:cs typeface="Arial"/>
              </a:rPr>
              <a:t>velit</a:t>
            </a:r>
            <a:r>
              <a:rPr sz="1950" spc="35" dirty="0">
                <a:latin typeface="Arial"/>
                <a:cs typeface="Arial"/>
              </a:rPr>
              <a:t> </a:t>
            </a:r>
            <a:r>
              <a:rPr sz="1950" spc="-20" dirty="0">
                <a:latin typeface="Arial"/>
                <a:cs typeface="Arial"/>
              </a:rPr>
              <a:t>esse </a:t>
            </a:r>
            <a:r>
              <a:rPr sz="1950" dirty="0">
                <a:latin typeface="Arial"/>
                <a:cs typeface="Arial"/>
              </a:rPr>
              <a:t>molestie</a:t>
            </a:r>
            <a:r>
              <a:rPr sz="1950" spc="45" dirty="0">
                <a:latin typeface="Arial"/>
                <a:cs typeface="Arial"/>
              </a:rPr>
              <a:t> </a:t>
            </a:r>
            <a:r>
              <a:rPr sz="1950" dirty="0">
                <a:latin typeface="Arial"/>
                <a:cs typeface="Arial"/>
              </a:rPr>
              <a:t>consequat,</a:t>
            </a:r>
            <a:r>
              <a:rPr sz="1950" spc="50" dirty="0">
                <a:latin typeface="Arial"/>
                <a:cs typeface="Arial"/>
              </a:rPr>
              <a:t> </a:t>
            </a:r>
            <a:r>
              <a:rPr sz="1950" dirty="0">
                <a:latin typeface="Arial"/>
                <a:cs typeface="Arial"/>
              </a:rPr>
              <a:t>vel</a:t>
            </a:r>
            <a:r>
              <a:rPr sz="1950" spc="50" dirty="0">
                <a:latin typeface="Arial"/>
                <a:cs typeface="Arial"/>
              </a:rPr>
              <a:t> </a:t>
            </a:r>
            <a:r>
              <a:rPr sz="1950" dirty="0">
                <a:latin typeface="Arial"/>
                <a:cs typeface="Arial"/>
              </a:rPr>
              <a:t>illum</a:t>
            </a:r>
            <a:r>
              <a:rPr sz="1950" spc="45" dirty="0">
                <a:latin typeface="Arial"/>
                <a:cs typeface="Arial"/>
              </a:rPr>
              <a:t> </a:t>
            </a:r>
            <a:r>
              <a:rPr sz="1950" dirty="0">
                <a:latin typeface="Arial"/>
                <a:cs typeface="Arial"/>
              </a:rPr>
              <a:t>dolore</a:t>
            </a:r>
            <a:r>
              <a:rPr sz="1950" spc="50" dirty="0">
                <a:latin typeface="Arial"/>
                <a:cs typeface="Arial"/>
              </a:rPr>
              <a:t> </a:t>
            </a:r>
            <a:r>
              <a:rPr sz="1950" spc="-25" dirty="0">
                <a:latin typeface="Arial"/>
                <a:cs typeface="Arial"/>
              </a:rPr>
              <a:t>eu </a:t>
            </a:r>
            <a:r>
              <a:rPr sz="1950" dirty="0">
                <a:latin typeface="Arial"/>
                <a:cs typeface="Arial"/>
              </a:rPr>
              <a:t>feugiat</a:t>
            </a:r>
            <a:r>
              <a:rPr sz="1950" spc="40" dirty="0">
                <a:latin typeface="Arial"/>
                <a:cs typeface="Arial"/>
              </a:rPr>
              <a:t> </a:t>
            </a:r>
            <a:r>
              <a:rPr sz="1950" dirty="0">
                <a:latin typeface="Arial"/>
                <a:cs typeface="Arial"/>
              </a:rPr>
              <a:t>nulla</a:t>
            </a:r>
            <a:r>
              <a:rPr sz="1950" spc="40" dirty="0">
                <a:latin typeface="Arial"/>
                <a:cs typeface="Arial"/>
              </a:rPr>
              <a:t> </a:t>
            </a:r>
            <a:r>
              <a:rPr sz="1950" dirty="0">
                <a:latin typeface="Arial"/>
                <a:cs typeface="Arial"/>
              </a:rPr>
              <a:t>facilisis</a:t>
            </a:r>
            <a:r>
              <a:rPr sz="1950" spc="45" dirty="0">
                <a:latin typeface="Arial"/>
                <a:cs typeface="Arial"/>
              </a:rPr>
              <a:t> </a:t>
            </a:r>
            <a:r>
              <a:rPr sz="1950" dirty="0">
                <a:latin typeface="Arial"/>
                <a:cs typeface="Arial"/>
              </a:rPr>
              <a:t>at</a:t>
            </a:r>
            <a:r>
              <a:rPr sz="1950" spc="40" dirty="0">
                <a:latin typeface="Arial"/>
                <a:cs typeface="Arial"/>
              </a:rPr>
              <a:t> </a:t>
            </a:r>
            <a:r>
              <a:rPr sz="1950" dirty="0">
                <a:latin typeface="Arial"/>
                <a:cs typeface="Arial"/>
              </a:rPr>
              <a:t>vero</a:t>
            </a:r>
            <a:r>
              <a:rPr sz="1950" spc="40" dirty="0">
                <a:latin typeface="Arial"/>
                <a:cs typeface="Arial"/>
              </a:rPr>
              <a:t> </a:t>
            </a:r>
            <a:r>
              <a:rPr sz="1950" dirty="0">
                <a:latin typeface="Arial"/>
                <a:cs typeface="Arial"/>
              </a:rPr>
              <a:t>eros</a:t>
            </a:r>
            <a:r>
              <a:rPr sz="1950" spc="45" dirty="0">
                <a:latin typeface="Arial"/>
                <a:cs typeface="Arial"/>
              </a:rPr>
              <a:t> </a:t>
            </a:r>
            <a:r>
              <a:rPr sz="1950" spc="-25" dirty="0">
                <a:latin typeface="Arial"/>
                <a:cs typeface="Arial"/>
              </a:rPr>
              <a:t>et </a:t>
            </a:r>
            <a:r>
              <a:rPr sz="1950" dirty="0">
                <a:latin typeface="Arial"/>
                <a:cs typeface="Arial"/>
              </a:rPr>
              <a:t>accumsan</a:t>
            </a:r>
            <a:r>
              <a:rPr sz="1950" spc="40" dirty="0">
                <a:latin typeface="Arial"/>
                <a:cs typeface="Arial"/>
              </a:rPr>
              <a:t> </a:t>
            </a:r>
            <a:r>
              <a:rPr sz="1950" dirty="0">
                <a:latin typeface="Arial"/>
                <a:cs typeface="Arial"/>
              </a:rPr>
              <a:t>et</a:t>
            </a:r>
            <a:r>
              <a:rPr sz="1950" spc="40" dirty="0">
                <a:latin typeface="Arial"/>
                <a:cs typeface="Arial"/>
              </a:rPr>
              <a:t> </a:t>
            </a:r>
            <a:r>
              <a:rPr sz="1950" dirty="0">
                <a:latin typeface="Arial"/>
                <a:cs typeface="Arial"/>
              </a:rPr>
              <a:t>iusto</a:t>
            </a:r>
            <a:r>
              <a:rPr sz="1950" spc="40" dirty="0">
                <a:latin typeface="Arial"/>
                <a:cs typeface="Arial"/>
              </a:rPr>
              <a:t> </a:t>
            </a:r>
            <a:r>
              <a:rPr sz="1950" dirty="0">
                <a:latin typeface="Arial"/>
                <a:cs typeface="Arial"/>
              </a:rPr>
              <a:t>odio</a:t>
            </a:r>
            <a:r>
              <a:rPr sz="1950" spc="40" dirty="0">
                <a:latin typeface="Arial"/>
                <a:cs typeface="Arial"/>
              </a:rPr>
              <a:t> </a:t>
            </a:r>
            <a:r>
              <a:rPr sz="1950" dirty="0">
                <a:latin typeface="Arial"/>
                <a:cs typeface="Arial"/>
              </a:rPr>
              <a:t>dignissim</a:t>
            </a:r>
            <a:r>
              <a:rPr sz="1950" spc="40" dirty="0">
                <a:latin typeface="Arial"/>
                <a:cs typeface="Arial"/>
              </a:rPr>
              <a:t> </a:t>
            </a:r>
            <a:r>
              <a:rPr sz="1950" dirty="0">
                <a:latin typeface="Arial"/>
                <a:cs typeface="Arial"/>
              </a:rPr>
              <a:t>qui</a:t>
            </a:r>
            <a:r>
              <a:rPr sz="1950" spc="40" dirty="0">
                <a:latin typeface="Arial"/>
                <a:cs typeface="Arial"/>
              </a:rPr>
              <a:t> </a:t>
            </a:r>
            <a:r>
              <a:rPr sz="1950" spc="-10" dirty="0">
                <a:latin typeface="Arial"/>
                <a:cs typeface="Arial"/>
              </a:rPr>
              <a:t>blandit </a:t>
            </a:r>
            <a:r>
              <a:rPr sz="1950" dirty="0">
                <a:latin typeface="Arial"/>
                <a:cs typeface="Arial"/>
              </a:rPr>
              <a:t>praesent</a:t>
            </a:r>
            <a:r>
              <a:rPr sz="1950" spc="55" dirty="0">
                <a:latin typeface="Arial"/>
                <a:cs typeface="Arial"/>
              </a:rPr>
              <a:t> </a:t>
            </a:r>
            <a:r>
              <a:rPr sz="1950" dirty="0">
                <a:latin typeface="Arial"/>
                <a:cs typeface="Arial"/>
              </a:rPr>
              <a:t>luptatum</a:t>
            </a:r>
            <a:r>
              <a:rPr sz="1950" spc="55" dirty="0">
                <a:latin typeface="Arial"/>
                <a:cs typeface="Arial"/>
              </a:rPr>
              <a:t> </a:t>
            </a:r>
            <a:r>
              <a:rPr sz="1950" dirty="0">
                <a:latin typeface="Arial"/>
                <a:cs typeface="Arial"/>
              </a:rPr>
              <a:t>zzril</a:t>
            </a:r>
            <a:r>
              <a:rPr sz="1950" spc="55" dirty="0">
                <a:latin typeface="Arial"/>
                <a:cs typeface="Arial"/>
              </a:rPr>
              <a:t> </a:t>
            </a:r>
            <a:r>
              <a:rPr sz="1950" dirty="0">
                <a:latin typeface="Arial"/>
                <a:cs typeface="Arial"/>
              </a:rPr>
              <a:t>delenit</a:t>
            </a:r>
            <a:r>
              <a:rPr sz="1950" spc="60" dirty="0">
                <a:latin typeface="Arial"/>
                <a:cs typeface="Arial"/>
              </a:rPr>
              <a:t> </a:t>
            </a:r>
            <a:r>
              <a:rPr sz="1950" dirty="0">
                <a:latin typeface="Arial"/>
                <a:cs typeface="Arial"/>
              </a:rPr>
              <a:t>augue</a:t>
            </a:r>
            <a:r>
              <a:rPr sz="1950" spc="55" dirty="0">
                <a:latin typeface="Arial"/>
                <a:cs typeface="Arial"/>
              </a:rPr>
              <a:t> </a:t>
            </a:r>
            <a:r>
              <a:rPr sz="1950" spc="-20" dirty="0">
                <a:latin typeface="Arial"/>
                <a:cs typeface="Arial"/>
              </a:rPr>
              <a:t>duis </a:t>
            </a:r>
            <a:r>
              <a:rPr sz="1950" dirty="0">
                <a:latin typeface="Arial"/>
                <a:cs typeface="Arial"/>
              </a:rPr>
              <a:t>dolore</a:t>
            </a:r>
            <a:r>
              <a:rPr sz="1950" spc="35" dirty="0">
                <a:latin typeface="Arial"/>
                <a:cs typeface="Arial"/>
              </a:rPr>
              <a:t> </a:t>
            </a:r>
            <a:r>
              <a:rPr sz="1950" dirty="0">
                <a:latin typeface="Arial"/>
                <a:cs typeface="Arial"/>
              </a:rPr>
              <a:t>te</a:t>
            </a:r>
            <a:r>
              <a:rPr sz="1950" spc="35" dirty="0">
                <a:latin typeface="Arial"/>
                <a:cs typeface="Arial"/>
              </a:rPr>
              <a:t> </a:t>
            </a:r>
            <a:r>
              <a:rPr sz="1950" dirty="0">
                <a:latin typeface="Arial"/>
                <a:cs typeface="Arial"/>
              </a:rPr>
              <a:t>feugait</a:t>
            </a:r>
            <a:r>
              <a:rPr sz="1950" spc="35" dirty="0">
                <a:latin typeface="Arial"/>
                <a:cs typeface="Arial"/>
              </a:rPr>
              <a:t> </a:t>
            </a:r>
            <a:r>
              <a:rPr sz="1950" dirty="0">
                <a:latin typeface="Arial"/>
                <a:cs typeface="Arial"/>
              </a:rPr>
              <a:t>nulla</a:t>
            </a:r>
            <a:r>
              <a:rPr sz="1950" spc="35" dirty="0">
                <a:latin typeface="Arial"/>
                <a:cs typeface="Arial"/>
              </a:rPr>
              <a:t> </a:t>
            </a:r>
            <a:r>
              <a:rPr sz="1950" spc="-10" dirty="0">
                <a:latin typeface="Arial"/>
                <a:cs typeface="Arial"/>
              </a:rPr>
              <a:t>facilisi.</a:t>
            </a:r>
            <a:endParaRPr sz="1950">
              <a:latin typeface="Arial"/>
              <a:cs typeface="Arial"/>
            </a:endParaRPr>
          </a:p>
          <a:p>
            <a:pPr marL="12700" marR="130810">
              <a:lnSpc>
                <a:spcPct val="101499"/>
              </a:lnSpc>
            </a:pPr>
            <a:r>
              <a:rPr sz="1950" dirty="0">
                <a:latin typeface="Arial"/>
                <a:cs typeface="Arial"/>
              </a:rPr>
              <a:t>Lorem</a:t>
            </a:r>
            <a:r>
              <a:rPr sz="1950" spc="45" dirty="0">
                <a:latin typeface="Arial"/>
                <a:cs typeface="Arial"/>
              </a:rPr>
              <a:t> </a:t>
            </a:r>
            <a:r>
              <a:rPr sz="1950" dirty="0">
                <a:latin typeface="Arial"/>
                <a:cs typeface="Arial"/>
              </a:rPr>
              <a:t>ipsum</a:t>
            </a:r>
            <a:r>
              <a:rPr sz="1950" spc="50" dirty="0">
                <a:latin typeface="Arial"/>
                <a:cs typeface="Arial"/>
              </a:rPr>
              <a:t> </a:t>
            </a:r>
            <a:r>
              <a:rPr sz="1950" dirty="0">
                <a:latin typeface="Arial"/>
                <a:cs typeface="Arial"/>
              </a:rPr>
              <a:t>dolor</a:t>
            </a:r>
            <a:r>
              <a:rPr sz="1950" spc="50" dirty="0">
                <a:latin typeface="Arial"/>
                <a:cs typeface="Arial"/>
              </a:rPr>
              <a:t> </a:t>
            </a:r>
            <a:r>
              <a:rPr sz="1950" dirty="0">
                <a:latin typeface="Arial"/>
                <a:cs typeface="Arial"/>
              </a:rPr>
              <a:t>sit</a:t>
            </a:r>
            <a:r>
              <a:rPr sz="1950" spc="45" dirty="0">
                <a:latin typeface="Arial"/>
                <a:cs typeface="Arial"/>
              </a:rPr>
              <a:t> </a:t>
            </a:r>
            <a:r>
              <a:rPr sz="1950" dirty="0">
                <a:latin typeface="Arial"/>
                <a:cs typeface="Arial"/>
              </a:rPr>
              <a:t>amet,</a:t>
            </a:r>
            <a:r>
              <a:rPr sz="1950" spc="50" dirty="0">
                <a:latin typeface="Arial"/>
                <a:cs typeface="Arial"/>
              </a:rPr>
              <a:t> </a:t>
            </a:r>
            <a:r>
              <a:rPr sz="1950" dirty="0">
                <a:latin typeface="Arial"/>
                <a:cs typeface="Arial"/>
              </a:rPr>
              <a:t>cons</a:t>
            </a:r>
            <a:r>
              <a:rPr sz="1950" spc="50" dirty="0">
                <a:latin typeface="Arial"/>
                <a:cs typeface="Arial"/>
              </a:rPr>
              <a:t> </a:t>
            </a:r>
            <a:r>
              <a:rPr sz="1950" spc="-10" dirty="0">
                <a:latin typeface="Arial"/>
                <a:cs typeface="Arial"/>
              </a:rPr>
              <a:t>ectetuer </a:t>
            </a:r>
            <a:r>
              <a:rPr sz="1950" dirty="0">
                <a:latin typeface="Arial"/>
                <a:cs typeface="Arial"/>
              </a:rPr>
              <a:t>adipiscing</a:t>
            </a:r>
            <a:r>
              <a:rPr sz="1950" spc="45" dirty="0">
                <a:latin typeface="Arial"/>
                <a:cs typeface="Arial"/>
              </a:rPr>
              <a:t> </a:t>
            </a:r>
            <a:r>
              <a:rPr sz="1950" dirty="0">
                <a:latin typeface="Arial"/>
                <a:cs typeface="Arial"/>
              </a:rPr>
              <a:t>elit,</a:t>
            </a:r>
            <a:r>
              <a:rPr sz="1950" spc="50" dirty="0">
                <a:latin typeface="Arial"/>
                <a:cs typeface="Arial"/>
              </a:rPr>
              <a:t> </a:t>
            </a:r>
            <a:r>
              <a:rPr sz="1950" dirty="0">
                <a:latin typeface="Arial"/>
                <a:cs typeface="Arial"/>
              </a:rPr>
              <a:t>sed</a:t>
            </a:r>
            <a:r>
              <a:rPr sz="1950" spc="50" dirty="0">
                <a:latin typeface="Arial"/>
                <a:cs typeface="Arial"/>
              </a:rPr>
              <a:t> </a:t>
            </a:r>
            <a:r>
              <a:rPr sz="1950" dirty="0">
                <a:latin typeface="Arial"/>
                <a:cs typeface="Arial"/>
              </a:rPr>
              <a:t>diam</a:t>
            </a:r>
            <a:r>
              <a:rPr sz="1950" spc="50" dirty="0">
                <a:latin typeface="Arial"/>
                <a:cs typeface="Arial"/>
              </a:rPr>
              <a:t> </a:t>
            </a:r>
            <a:r>
              <a:rPr sz="1950" dirty="0">
                <a:latin typeface="Arial"/>
                <a:cs typeface="Arial"/>
              </a:rPr>
              <a:t>nonummy</a:t>
            </a:r>
            <a:r>
              <a:rPr sz="1950" spc="50" dirty="0">
                <a:latin typeface="Arial"/>
                <a:cs typeface="Arial"/>
              </a:rPr>
              <a:t> </a:t>
            </a:r>
            <a:r>
              <a:rPr sz="1950" spc="-20" dirty="0">
                <a:latin typeface="Arial"/>
                <a:cs typeface="Arial"/>
              </a:rPr>
              <a:t>nibh </a:t>
            </a:r>
            <a:r>
              <a:rPr sz="1950" dirty="0">
                <a:latin typeface="Arial"/>
                <a:cs typeface="Arial"/>
              </a:rPr>
              <a:t>euismod</a:t>
            </a:r>
            <a:r>
              <a:rPr sz="1950" spc="45" dirty="0">
                <a:latin typeface="Arial"/>
                <a:cs typeface="Arial"/>
              </a:rPr>
              <a:t> </a:t>
            </a:r>
            <a:r>
              <a:rPr sz="1950" dirty="0">
                <a:latin typeface="Arial"/>
                <a:cs typeface="Arial"/>
              </a:rPr>
              <a:t>tincidunt</a:t>
            </a:r>
            <a:r>
              <a:rPr sz="1950" spc="50" dirty="0">
                <a:latin typeface="Arial"/>
                <a:cs typeface="Arial"/>
              </a:rPr>
              <a:t> </a:t>
            </a:r>
            <a:r>
              <a:rPr sz="1950" dirty="0">
                <a:latin typeface="Arial"/>
                <a:cs typeface="Arial"/>
              </a:rPr>
              <a:t>ut</a:t>
            </a:r>
            <a:r>
              <a:rPr sz="1950" spc="50" dirty="0">
                <a:latin typeface="Arial"/>
                <a:cs typeface="Arial"/>
              </a:rPr>
              <a:t> </a:t>
            </a:r>
            <a:r>
              <a:rPr sz="1950" dirty="0">
                <a:latin typeface="Arial"/>
                <a:cs typeface="Arial"/>
              </a:rPr>
              <a:t>laoreet</a:t>
            </a:r>
            <a:r>
              <a:rPr sz="1950" spc="50" dirty="0">
                <a:latin typeface="Arial"/>
                <a:cs typeface="Arial"/>
              </a:rPr>
              <a:t> </a:t>
            </a:r>
            <a:r>
              <a:rPr sz="1950" dirty="0">
                <a:latin typeface="Arial"/>
                <a:cs typeface="Arial"/>
              </a:rPr>
              <a:t>dolore</a:t>
            </a:r>
            <a:r>
              <a:rPr sz="1950" spc="50" dirty="0">
                <a:latin typeface="Arial"/>
                <a:cs typeface="Arial"/>
              </a:rPr>
              <a:t> </a:t>
            </a:r>
            <a:r>
              <a:rPr sz="1950" spc="-10" dirty="0">
                <a:latin typeface="Arial"/>
                <a:cs typeface="Arial"/>
              </a:rPr>
              <a:t>magna </a:t>
            </a:r>
            <a:r>
              <a:rPr sz="1950" dirty="0">
                <a:latin typeface="Arial"/>
                <a:cs typeface="Arial"/>
              </a:rPr>
              <a:t>aliquam</a:t>
            </a:r>
            <a:r>
              <a:rPr sz="1950" spc="40" dirty="0">
                <a:latin typeface="Arial"/>
                <a:cs typeface="Arial"/>
              </a:rPr>
              <a:t> </a:t>
            </a:r>
            <a:r>
              <a:rPr sz="1950" dirty="0">
                <a:latin typeface="Arial"/>
                <a:cs typeface="Arial"/>
              </a:rPr>
              <a:t>erat</a:t>
            </a:r>
            <a:r>
              <a:rPr sz="1950" spc="45" dirty="0">
                <a:latin typeface="Arial"/>
                <a:cs typeface="Arial"/>
              </a:rPr>
              <a:t> </a:t>
            </a:r>
            <a:r>
              <a:rPr sz="1950" dirty="0">
                <a:latin typeface="Arial"/>
                <a:cs typeface="Arial"/>
              </a:rPr>
              <a:t>volutpat.</a:t>
            </a:r>
            <a:r>
              <a:rPr sz="1950" spc="45" dirty="0">
                <a:latin typeface="Arial"/>
                <a:cs typeface="Arial"/>
              </a:rPr>
              <a:t> </a:t>
            </a:r>
            <a:r>
              <a:rPr sz="1950" dirty="0">
                <a:latin typeface="Arial"/>
                <a:cs typeface="Arial"/>
              </a:rPr>
              <a:t>Ut</a:t>
            </a:r>
            <a:r>
              <a:rPr sz="1950" spc="45" dirty="0">
                <a:latin typeface="Arial"/>
                <a:cs typeface="Arial"/>
              </a:rPr>
              <a:t> </a:t>
            </a:r>
            <a:r>
              <a:rPr sz="1950" dirty="0">
                <a:latin typeface="Arial"/>
                <a:cs typeface="Arial"/>
              </a:rPr>
              <a:t>wisi</a:t>
            </a:r>
            <a:r>
              <a:rPr sz="1950" spc="40" dirty="0">
                <a:latin typeface="Arial"/>
                <a:cs typeface="Arial"/>
              </a:rPr>
              <a:t> </a:t>
            </a:r>
            <a:r>
              <a:rPr sz="1950" dirty="0">
                <a:latin typeface="Arial"/>
                <a:cs typeface="Arial"/>
              </a:rPr>
              <a:t>enim</a:t>
            </a:r>
            <a:r>
              <a:rPr sz="1950" spc="45" dirty="0">
                <a:latin typeface="Arial"/>
                <a:cs typeface="Arial"/>
              </a:rPr>
              <a:t> </a:t>
            </a:r>
            <a:r>
              <a:rPr sz="1950" dirty="0">
                <a:latin typeface="Arial"/>
                <a:cs typeface="Arial"/>
              </a:rPr>
              <a:t>ad</a:t>
            </a:r>
            <a:r>
              <a:rPr sz="1950" spc="45" dirty="0">
                <a:latin typeface="Arial"/>
                <a:cs typeface="Arial"/>
              </a:rPr>
              <a:t> </a:t>
            </a:r>
            <a:r>
              <a:rPr sz="1950" spc="-10" dirty="0">
                <a:latin typeface="Arial"/>
                <a:cs typeface="Arial"/>
              </a:rPr>
              <a:t>minim </a:t>
            </a:r>
            <a:r>
              <a:rPr sz="1950" dirty="0">
                <a:latin typeface="Arial"/>
                <a:cs typeface="Arial"/>
              </a:rPr>
              <a:t>veniam,</a:t>
            </a:r>
            <a:r>
              <a:rPr sz="1950" spc="45" dirty="0">
                <a:latin typeface="Arial"/>
                <a:cs typeface="Arial"/>
              </a:rPr>
              <a:t> </a:t>
            </a:r>
            <a:r>
              <a:rPr sz="1950" dirty="0">
                <a:latin typeface="Arial"/>
                <a:cs typeface="Arial"/>
              </a:rPr>
              <a:t>quis</a:t>
            </a:r>
            <a:r>
              <a:rPr sz="1950" spc="45" dirty="0">
                <a:latin typeface="Arial"/>
                <a:cs typeface="Arial"/>
              </a:rPr>
              <a:t> </a:t>
            </a:r>
            <a:r>
              <a:rPr sz="1950" dirty="0">
                <a:latin typeface="Arial"/>
                <a:cs typeface="Arial"/>
              </a:rPr>
              <a:t>nostrud</a:t>
            </a:r>
            <a:r>
              <a:rPr sz="1950" spc="45" dirty="0">
                <a:latin typeface="Arial"/>
                <a:cs typeface="Arial"/>
              </a:rPr>
              <a:t> </a:t>
            </a:r>
            <a:r>
              <a:rPr sz="1950" dirty="0">
                <a:latin typeface="Arial"/>
                <a:cs typeface="Arial"/>
              </a:rPr>
              <a:t>exerci</a:t>
            </a:r>
            <a:r>
              <a:rPr sz="1950" spc="50" dirty="0">
                <a:latin typeface="Arial"/>
                <a:cs typeface="Arial"/>
              </a:rPr>
              <a:t> </a:t>
            </a:r>
            <a:r>
              <a:rPr sz="1950" spc="-10" dirty="0">
                <a:latin typeface="Arial"/>
                <a:cs typeface="Arial"/>
              </a:rPr>
              <a:t>tation </a:t>
            </a:r>
            <a:r>
              <a:rPr sz="1950" dirty="0">
                <a:latin typeface="Arial"/>
                <a:cs typeface="Arial"/>
              </a:rPr>
              <a:t>ullamcorper</a:t>
            </a:r>
            <a:r>
              <a:rPr sz="1950" spc="80" dirty="0">
                <a:latin typeface="Arial"/>
                <a:cs typeface="Arial"/>
              </a:rPr>
              <a:t> </a:t>
            </a:r>
            <a:r>
              <a:rPr sz="1950" dirty="0">
                <a:latin typeface="Arial"/>
                <a:cs typeface="Arial"/>
              </a:rPr>
              <a:t>suscipit</a:t>
            </a:r>
            <a:r>
              <a:rPr sz="1950" spc="80" dirty="0">
                <a:latin typeface="Arial"/>
                <a:cs typeface="Arial"/>
              </a:rPr>
              <a:t> </a:t>
            </a:r>
            <a:r>
              <a:rPr sz="1950" dirty="0">
                <a:latin typeface="Arial"/>
                <a:cs typeface="Arial"/>
              </a:rPr>
              <a:t>lobortis</a:t>
            </a:r>
            <a:r>
              <a:rPr sz="1950" spc="85" dirty="0">
                <a:latin typeface="Arial"/>
                <a:cs typeface="Arial"/>
              </a:rPr>
              <a:t> </a:t>
            </a:r>
            <a:r>
              <a:rPr sz="1950" spc="-10" dirty="0">
                <a:latin typeface="Arial"/>
                <a:cs typeface="Arial"/>
              </a:rPr>
              <a:t>consequat.</a:t>
            </a:r>
            <a:endParaRPr sz="1950">
              <a:latin typeface="Arial"/>
              <a:cs typeface="Arial"/>
            </a:endParaRPr>
          </a:p>
        </p:txBody>
      </p:sp>
      <p:sp>
        <p:nvSpPr>
          <p:cNvPr id="4" name="object 4">
            <a:extLst>
              <a:ext uri="{FF2B5EF4-FFF2-40B4-BE49-F238E27FC236}">
                <a16:creationId xmlns:a16="http://schemas.microsoft.com/office/drawing/2014/main" id="{51390608-7BE2-943E-BA2A-438CAC0DA73C}"/>
              </a:ext>
            </a:extLst>
          </p:cNvPr>
          <p:cNvSpPr txBox="1"/>
          <p:nvPr/>
        </p:nvSpPr>
        <p:spPr>
          <a:xfrm>
            <a:off x="15122100" y="4544133"/>
            <a:ext cx="3853179" cy="2438400"/>
          </a:xfrm>
          <a:prstGeom prst="rect">
            <a:avLst/>
          </a:prstGeom>
        </p:spPr>
        <p:txBody>
          <a:bodyPr vert="horz" wrap="square" lIns="0" tIns="11430" rIns="0" bIns="0" rtlCol="0">
            <a:spAutoFit/>
          </a:bodyPr>
          <a:lstStyle/>
          <a:p>
            <a:pPr marL="12700" marR="5080">
              <a:lnSpc>
                <a:spcPct val="101499"/>
              </a:lnSpc>
              <a:spcBef>
                <a:spcPts val="90"/>
              </a:spcBef>
            </a:pPr>
            <a:r>
              <a:rPr sz="1950" dirty="0">
                <a:solidFill>
                  <a:srgbClr val="AC0A31"/>
                </a:solidFill>
                <a:latin typeface="Arial"/>
                <a:cs typeface="Arial"/>
              </a:rPr>
              <a:t>Lorem</a:t>
            </a:r>
            <a:r>
              <a:rPr sz="1950" spc="45" dirty="0">
                <a:solidFill>
                  <a:srgbClr val="AC0A31"/>
                </a:solidFill>
                <a:latin typeface="Arial"/>
                <a:cs typeface="Arial"/>
              </a:rPr>
              <a:t> </a:t>
            </a:r>
            <a:r>
              <a:rPr sz="1950" dirty="0">
                <a:solidFill>
                  <a:srgbClr val="AC0A31"/>
                </a:solidFill>
                <a:latin typeface="Arial"/>
                <a:cs typeface="Arial"/>
              </a:rPr>
              <a:t>ipsum</a:t>
            </a:r>
            <a:r>
              <a:rPr sz="1950" spc="50" dirty="0">
                <a:solidFill>
                  <a:srgbClr val="AC0A31"/>
                </a:solidFill>
                <a:latin typeface="Arial"/>
                <a:cs typeface="Arial"/>
              </a:rPr>
              <a:t> </a:t>
            </a:r>
            <a:r>
              <a:rPr sz="1950" dirty="0">
                <a:solidFill>
                  <a:srgbClr val="AC0A31"/>
                </a:solidFill>
                <a:latin typeface="Arial"/>
                <a:cs typeface="Arial"/>
              </a:rPr>
              <a:t>dolor</a:t>
            </a:r>
            <a:r>
              <a:rPr sz="1950" spc="45" dirty="0">
                <a:solidFill>
                  <a:srgbClr val="AC0A31"/>
                </a:solidFill>
                <a:latin typeface="Arial"/>
                <a:cs typeface="Arial"/>
              </a:rPr>
              <a:t> </a:t>
            </a:r>
            <a:r>
              <a:rPr sz="1950" dirty="0">
                <a:solidFill>
                  <a:srgbClr val="AC0A31"/>
                </a:solidFill>
                <a:latin typeface="Arial"/>
                <a:cs typeface="Arial"/>
              </a:rPr>
              <a:t>sit</a:t>
            </a:r>
            <a:r>
              <a:rPr sz="1950" spc="50" dirty="0">
                <a:solidFill>
                  <a:srgbClr val="AC0A31"/>
                </a:solidFill>
                <a:latin typeface="Arial"/>
                <a:cs typeface="Arial"/>
              </a:rPr>
              <a:t> </a:t>
            </a:r>
            <a:r>
              <a:rPr sz="1950" spc="-10" dirty="0">
                <a:solidFill>
                  <a:srgbClr val="AC0A31"/>
                </a:solidFill>
                <a:latin typeface="Arial"/>
                <a:cs typeface="Arial"/>
              </a:rPr>
              <a:t>amet, </a:t>
            </a:r>
            <a:r>
              <a:rPr sz="1950" dirty="0">
                <a:solidFill>
                  <a:srgbClr val="AC0A31"/>
                </a:solidFill>
                <a:latin typeface="Arial"/>
                <a:cs typeface="Arial"/>
              </a:rPr>
              <a:t>consectetuer</a:t>
            </a:r>
            <a:r>
              <a:rPr sz="1950" spc="65" dirty="0">
                <a:solidFill>
                  <a:srgbClr val="AC0A31"/>
                </a:solidFill>
                <a:latin typeface="Arial"/>
                <a:cs typeface="Arial"/>
              </a:rPr>
              <a:t> </a:t>
            </a:r>
            <a:r>
              <a:rPr sz="1950" dirty="0">
                <a:solidFill>
                  <a:srgbClr val="AC0A31"/>
                </a:solidFill>
                <a:latin typeface="Arial"/>
                <a:cs typeface="Arial"/>
              </a:rPr>
              <a:t>adipiscing</a:t>
            </a:r>
            <a:r>
              <a:rPr sz="1950" spc="65" dirty="0">
                <a:solidFill>
                  <a:srgbClr val="AC0A31"/>
                </a:solidFill>
                <a:latin typeface="Arial"/>
                <a:cs typeface="Arial"/>
              </a:rPr>
              <a:t> </a:t>
            </a:r>
            <a:r>
              <a:rPr sz="1950" dirty="0">
                <a:solidFill>
                  <a:srgbClr val="AC0A31"/>
                </a:solidFill>
                <a:latin typeface="Arial"/>
                <a:cs typeface="Arial"/>
              </a:rPr>
              <a:t>elit,</a:t>
            </a:r>
            <a:r>
              <a:rPr sz="1950" spc="65" dirty="0">
                <a:solidFill>
                  <a:srgbClr val="AC0A31"/>
                </a:solidFill>
                <a:latin typeface="Arial"/>
                <a:cs typeface="Arial"/>
              </a:rPr>
              <a:t> </a:t>
            </a:r>
            <a:r>
              <a:rPr sz="1950" spc="-25" dirty="0">
                <a:solidFill>
                  <a:srgbClr val="AC0A31"/>
                </a:solidFill>
                <a:latin typeface="Arial"/>
                <a:cs typeface="Arial"/>
              </a:rPr>
              <a:t>sed </a:t>
            </a:r>
            <a:r>
              <a:rPr sz="1950" dirty="0">
                <a:solidFill>
                  <a:srgbClr val="AC0A31"/>
                </a:solidFill>
                <a:latin typeface="Arial"/>
                <a:cs typeface="Arial"/>
              </a:rPr>
              <a:t>diam</a:t>
            </a:r>
            <a:r>
              <a:rPr sz="1950" spc="55" dirty="0">
                <a:solidFill>
                  <a:srgbClr val="AC0A31"/>
                </a:solidFill>
                <a:latin typeface="Arial"/>
                <a:cs typeface="Arial"/>
              </a:rPr>
              <a:t> </a:t>
            </a:r>
            <a:r>
              <a:rPr sz="1950" dirty="0">
                <a:solidFill>
                  <a:srgbClr val="AC0A31"/>
                </a:solidFill>
                <a:latin typeface="Arial"/>
                <a:cs typeface="Arial"/>
              </a:rPr>
              <a:t>nonummy</a:t>
            </a:r>
            <a:r>
              <a:rPr sz="1950" spc="55" dirty="0">
                <a:solidFill>
                  <a:srgbClr val="AC0A31"/>
                </a:solidFill>
                <a:latin typeface="Arial"/>
                <a:cs typeface="Arial"/>
              </a:rPr>
              <a:t> </a:t>
            </a:r>
            <a:r>
              <a:rPr sz="1950" dirty="0">
                <a:solidFill>
                  <a:srgbClr val="AC0A31"/>
                </a:solidFill>
                <a:latin typeface="Arial"/>
                <a:cs typeface="Arial"/>
              </a:rPr>
              <a:t>nibh</a:t>
            </a:r>
            <a:r>
              <a:rPr sz="1950" spc="55" dirty="0">
                <a:solidFill>
                  <a:srgbClr val="AC0A31"/>
                </a:solidFill>
                <a:latin typeface="Arial"/>
                <a:cs typeface="Arial"/>
              </a:rPr>
              <a:t> </a:t>
            </a:r>
            <a:r>
              <a:rPr sz="1950" spc="-10" dirty="0">
                <a:solidFill>
                  <a:srgbClr val="AC0A31"/>
                </a:solidFill>
                <a:latin typeface="Arial"/>
                <a:cs typeface="Arial"/>
              </a:rPr>
              <a:t>euismod </a:t>
            </a:r>
            <a:r>
              <a:rPr sz="1950" dirty="0">
                <a:solidFill>
                  <a:srgbClr val="AC0A31"/>
                </a:solidFill>
                <a:latin typeface="Arial"/>
                <a:cs typeface="Arial"/>
              </a:rPr>
              <a:t>tincidunt</a:t>
            </a:r>
            <a:r>
              <a:rPr sz="1950" spc="45" dirty="0">
                <a:solidFill>
                  <a:srgbClr val="AC0A31"/>
                </a:solidFill>
                <a:latin typeface="Arial"/>
                <a:cs typeface="Arial"/>
              </a:rPr>
              <a:t> </a:t>
            </a:r>
            <a:r>
              <a:rPr sz="1950" dirty="0">
                <a:solidFill>
                  <a:srgbClr val="AC0A31"/>
                </a:solidFill>
                <a:latin typeface="Arial"/>
                <a:cs typeface="Arial"/>
              </a:rPr>
              <a:t>ut</a:t>
            </a:r>
            <a:r>
              <a:rPr sz="1950" spc="50" dirty="0">
                <a:solidFill>
                  <a:srgbClr val="AC0A31"/>
                </a:solidFill>
                <a:latin typeface="Arial"/>
                <a:cs typeface="Arial"/>
              </a:rPr>
              <a:t> </a:t>
            </a:r>
            <a:r>
              <a:rPr sz="1950" dirty="0">
                <a:solidFill>
                  <a:srgbClr val="AC0A31"/>
                </a:solidFill>
                <a:latin typeface="Arial"/>
                <a:cs typeface="Arial"/>
              </a:rPr>
              <a:t>laoreet</a:t>
            </a:r>
            <a:r>
              <a:rPr sz="1950" spc="50" dirty="0">
                <a:solidFill>
                  <a:srgbClr val="AC0A31"/>
                </a:solidFill>
                <a:latin typeface="Arial"/>
                <a:cs typeface="Arial"/>
              </a:rPr>
              <a:t> </a:t>
            </a:r>
            <a:r>
              <a:rPr sz="1950" dirty="0">
                <a:solidFill>
                  <a:srgbClr val="AC0A31"/>
                </a:solidFill>
                <a:latin typeface="Arial"/>
                <a:cs typeface="Arial"/>
              </a:rPr>
              <a:t>dolore</a:t>
            </a:r>
            <a:r>
              <a:rPr sz="1950" spc="50" dirty="0">
                <a:solidFill>
                  <a:srgbClr val="AC0A31"/>
                </a:solidFill>
                <a:latin typeface="Arial"/>
                <a:cs typeface="Arial"/>
              </a:rPr>
              <a:t> </a:t>
            </a:r>
            <a:r>
              <a:rPr sz="1950" spc="-10" dirty="0">
                <a:solidFill>
                  <a:srgbClr val="AC0A31"/>
                </a:solidFill>
                <a:latin typeface="Arial"/>
                <a:cs typeface="Arial"/>
              </a:rPr>
              <a:t>magna </a:t>
            </a:r>
            <a:r>
              <a:rPr sz="1950" dirty="0">
                <a:solidFill>
                  <a:srgbClr val="AC0A31"/>
                </a:solidFill>
                <a:latin typeface="Arial"/>
                <a:cs typeface="Arial"/>
              </a:rPr>
              <a:t>aliquam</a:t>
            </a:r>
            <a:r>
              <a:rPr sz="1950" spc="45" dirty="0">
                <a:solidFill>
                  <a:srgbClr val="AC0A31"/>
                </a:solidFill>
                <a:latin typeface="Arial"/>
                <a:cs typeface="Arial"/>
              </a:rPr>
              <a:t> </a:t>
            </a:r>
            <a:r>
              <a:rPr sz="1950" dirty="0">
                <a:solidFill>
                  <a:srgbClr val="AC0A31"/>
                </a:solidFill>
                <a:latin typeface="Arial"/>
                <a:cs typeface="Arial"/>
              </a:rPr>
              <a:t>erat</a:t>
            </a:r>
            <a:r>
              <a:rPr sz="1950" spc="50" dirty="0">
                <a:solidFill>
                  <a:srgbClr val="AC0A31"/>
                </a:solidFill>
                <a:latin typeface="Arial"/>
                <a:cs typeface="Arial"/>
              </a:rPr>
              <a:t> </a:t>
            </a:r>
            <a:r>
              <a:rPr sz="1950" dirty="0">
                <a:solidFill>
                  <a:srgbClr val="AC0A31"/>
                </a:solidFill>
                <a:latin typeface="Arial"/>
                <a:cs typeface="Arial"/>
              </a:rPr>
              <a:t>volutpat.</a:t>
            </a:r>
            <a:r>
              <a:rPr sz="1950" spc="45" dirty="0">
                <a:solidFill>
                  <a:srgbClr val="AC0A31"/>
                </a:solidFill>
                <a:latin typeface="Arial"/>
                <a:cs typeface="Arial"/>
              </a:rPr>
              <a:t> </a:t>
            </a:r>
            <a:r>
              <a:rPr sz="1950" dirty="0">
                <a:solidFill>
                  <a:srgbClr val="AC0A31"/>
                </a:solidFill>
                <a:latin typeface="Arial"/>
                <a:cs typeface="Arial"/>
              </a:rPr>
              <a:t>Ut</a:t>
            </a:r>
            <a:r>
              <a:rPr sz="1950" spc="50" dirty="0">
                <a:solidFill>
                  <a:srgbClr val="AC0A31"/>
                </a:solidFill>
                <a:latin typeface="Arial"/>
                <a:cs typeface="Arial"/>
              </a:rPr>
              <a:t> </a:t>
            </a:r>
            <a:r>
              <a:rPr sz="1950" dirty="0">
                <a:solidFill>
                  <a:srgbClr val="AC0A31"/>
                </a:solidFill>
                <a:latin typeface="Arial"/>
                <a:cs typeface="Arial"/>
              </a:rPr>
              <a:t>wisi</a:t>
            </a:r>
            <a:r>
              <a:rPr sz="1950" spc="45" dirty="0">
                <a:solidFill>
                  <a:srgbClr val="AC0A31"/>
                </a:solidFill>
                <a:latin typeface="Arial"/>
                <a:cs typeface="Arial"/>
              </a:rPr>
              <a:t> </a:t>
            </a:r>
            <a:r>
              <a:rPr sz="1950" spc="-20" dirty="0">
                <a:solidFill>
                  <a:srgbClr val="AC0A31"/>
                </a:solidFill>
                <a:latin typeface="Arial"/>
                <a:cs typeface="Arial"/>
              </a:rPr>
              <a:t>enim </a:t>
            </a:r>
            <a:r>
              <a:rPr sz="1950" dirty="0">
                <a:solidFill>
                  <a:srgbClr val="AC0A31"/>
                </a:solidFill>
                <a:latin typeface="Arial"/>
                <a:cs typeface="Arial"/>
              </a:rPr>
              <a:t>ad</a:t>
            </a:r>
            <a:r>
              <a:rPr sz="1950" spc="45" dirty="0">
                <a:solidFill>
                  <a:srgbClr val="AC0A31"/>
                </a:solidFill>
                <a:latin typeface="Arial"/>
                <a:cs typeface="Arial"/>
              </a:rPr>
              <a:t> </a:t>
            </a:r>
            <a:r>
              <a:rPr sz="1950" dirty="0">
                <a:solidFill>
                  <a:srgbClr val="AC0A31"/>
                </a:solidFill>
                <a:latin typeface="Arial"/>
                <a:cs typeface="Arial"/>
              </a:rPr>
              <a:t>minim</a:t>
            </a:r>
            <a:r>
              <a:rPr sz="1950" spc="50" dirty="0">
                <a:solidFill>
                  <a:srgbClr val="AC0A31"/>
                </a:solidFill>
                <a:latin typeface="Arial"/>
                <a:cs typeface="Arial"/>
              </a:rPr>
              <a:t> </a:t>
            </a:r>
            <a:r>
              <a:rPr sz="1950" dirty="0">
                <a:solidFill>
                  <a:srgbClr val="AC0A31"/>
                </a:solidFill>
                <a:latin typeface="Arial"/>
                <a:cs typeface="Arial"/>
              </a:rPr>
              <a:t>veniam,</a:t>
            </a:r>
            <a:r>
              <a:rPr sz="1950" spc="45" dirty="0">
                <a:solidFill>
                  <a:srgbClr val="AC0A31"/>
                </a:solidFill>
                <a:latin typeface="Arial"/>
                <a:cs typeface="Arial"/>
              </a:rPr>
              <a:t> </a:t>
            </a:r>
            <a:r>
              <a:rPr sz="1950" dirty="0">
                <a:solidFill>
                  <a:srgbClr val="AC0A31"/>
                </a:solidFill>
                <a:latin typeface="Arial"/>
                <a:cs typeface="Arial"/>
              </a:rPr>
              <a:t>quis</a:t>
            </a:r>
            <a:r>
              <a:rPr sz="1950" spc="50" dirty="0">
                <a:solidFill>
                  <a:srgbClr val="AC0A31"/>
                </a:solidFill>
                <a:latin typeface="Arial"/>
                <a:cs typeface="Arial"/>
              </a:rPr>
              <a:t> </a:t>
            </a:r>
            <a:r>
              <a:rPr sz="1950" spc="-10" dirty="0">
                <a:solidFill>
                  <a:srgbClr val="AC0A31"/>
                </a:solidFill>
                <a:latin typeface="Arial"/>
                <a:cs typeface="Arial"/>
              </a:rPr>
              <a:t>nostrud </a:t>
            </a:r>
            <a:r>
              <a:rPr sz="1950" dirty="0">
                <a:solidFill>
                  <a:srgbClr val="AC0A31"/>
                </a:solidFill>
                <a:latin typeface="Arial"/>
                <a:cs typeface="Arial"/>
              </a:rPr>
              <a:t>exerci</a:t>
            </a:r>
            <a:r>
              <a:rPr sz="1950" spc="55" dirty="0">
                <a:solidFill>
                  <a:srgbClr val="AC0A31"/>
                </a:solidFill>
                <a:latin typeface="Arial"/>
                <a:cs typeface="Arial"/>
              </a:rPr>
              <a:t> </a:t>
            </a:r>
            <a:r>
              <a:rPr sz="1950" dirty="0">
                <a:solidFill>
                  <a:srgbClr val="AC0A31"/>
                </a:solidFill>
                <a:latin typeface="Arial"/>
                <a:cs typeface="Arial"/>
              </a:rPr>
              <a:t>tation</a:t>
            </a:r>
            <a:r>
              <a:rPr sz="1950" spc="55" dirty="0">
                <a:solidFill>
                  <a:srgbClr val="AC0A31"/>
                </a:solidFill>
                <a:latin typeface="Arial"/>
                <a:cs typeface="Arial"/>
              </a:rPr>
              <a:t> </a:t>
            </a:r>
            <a:r>
              <a:rPr sz="1950" dirty="0">
                <a:solidFill>
                  <a:srgbClr val="AC0A31"/>
                </a:solidFill>
                <a:latin typeface="Arial"/>
                <a:cs typeface="Arial"/>
              </a:rPr>
              <a:t>ullamcorper</a:t>
            </a:r>
            <a:r>
              <a:rPr sz="1950" spc="55" dirty="0">
                <a:solidFill>
                  <a:srgbClr val="AC0A31"/>
                </a:solidFill>
                <a:latin typeface="Arial"/>
                <a:cs typeface="Arial"/>
              </a:rPr>
              <a:t> </a:t>
            </a:r>
            <a:r>
              <a:rPr sz="1950" spc="-10" dirty="0">
                <a:solidFill>
                  <a:srgbClr val="AC0A31"/>
                </a:solidFill>
                <a:latin typeface="Arial"/>
                <a:cs typeface="Arial"/>
              </a:rPr>
              <a:t>suscipit </a:t>
            </a:r>
            <a:r>
              <a:rPr sz="1950" dirty="0">
                <a:solidFill>
                  <a:srgbClr val="AC0A31"/>
                </a:solidFill>
                <a:latin typeface="Arial"/>
                <a:cs typeface="Arial"/>
              </a:rPr>
              <a:t>lobortis</a:t>
            </a:r>
            <a:r>
              <a:rPr sz="1950" spc="30" dirty="0">
                <a:solidFill>
                  <a:srgbClr val="AC0A31"/>
                </a:solidFill>
                <a:latin typeface="Arial"/>
                <a:cs typeface="Arial"/>
              </a:rPr>
              <a:t> </a:t>
            </a:r>
            <a:r>
              <a:rPr sz="1950" dirty="0">
                <a:solidFill>
                  <a:srgbClr val="AC0A31"/>
                </a:solidFill>
                <a:latin typeface="Arial"/>
                <a:cs typeface="Arial"/>
              </a:rPr>
              <a:t>nisl</a:t>
            </a:r>
            <a:r>
              <a:rPr sz="1950" spc="35" dirty="0">
                <a:solidFill>
                  <a:srgbClr val="AC0A31"/>
                </a:solidFill>
                <a:latin typeface="Arial"/>
                <a:cs typeface="Arial"/>
              </a:rPr>
              <a:t> </a:t>
            </a:r>
            <a:r>
              <a:rPr sz="1950" dirty="0">
                <a:solidFill>
                  <a:srgbClr val="AC0A31"/>
                </a:solidFill>
                <a:latin typeface="Arial"/>
                <a:cs typeface="Arial"/>
              </a:rPr>
              <a:t>ut</a:t>
            </a:r>
            <a:r>
              <a:rPr sz="1950" spc="30" dirty="0">
                <a:solidFill>
                  <a:srgbClr val="AC0A31"/>
                </a:solidFill>
                <a:latin typeface="Arial"/>
                <a:cs typeface="Arial"/>
              </a:rPr>
              <a:t> </a:t>
            </a:r>
            <a:r>
              <a:rPr sz="1950" dirty="0">
                <a:solidFill>
                  <a:srgbClr val="AC0A31"/>
                </a:solidFill>
                <a:latin typeface="Arial"/>
                <a:cs typeface="Arial"/>
              </a:rPr>
              <a:t>aliquip</a:t>
            </a:r>
            <a:r>
              <a:rPr sz="1950" spc="35" dirty="0">
                <a:solidFill>
                  <a:srgbClr val="AC0A31"/>
                </a:solidFill>
                <a:latin typeface="Arial"/>
                <a:cs typeface="Arial"/>
              </a:rPr>
              <a:t> </a:t>
            </a:r>
            <a:r>
              <a:rPr sz="1950" dirty="0">
                <a:solidFill>
                  <a:srgbClr val="AC0A31"/>
                </a:solidFill>
                <a:latin typeface="Arial"/>
                <a:cs typeface="Arial"/>
              </a:rPr>
              <a:t>ex</a:t>
            </a:r>
            <a:r>
              <a:rPr sz="1950" spc="35" dirty="0">
                <a:solidFill>
                  <a:srgbClr val="AC0A31"/>
                </a:solidFill>
                <a:latin typeface="Arial"/>
                <a:cs typeface="Arial"/>
              </a:rPr>
              <a:t> </a:t>
            </a:r>
            <a:r>
              <a:rPr sz="1950" spc="-25" dirty="0">
                <a:solidFill>
                  <a:srgbClr val="AC0A31"/>
                </a:solidFill>
                <a:latin typeface="Arial"/>
                <a:cs typeface="Arial"/>
              </a:rPr>
              <a:t>ea</a:t>
            </a:r>
            <a:endParaRPr sz="1950">
              <a:latin typeface="Arial"/>
              <a:cs typeface="Arial"/>
            </a:endParaRPr>
          </a:p>
        </p:txBody>
      </p:sp>
      <p:pic>
        <p:nvPicPr>
          <p:cNvPr id="8" name="object 8">
            <a:extLst>
              <a:ext uri="{FF2B5EF4-FFF2-40B4-BE49-F238E27FC236}">
                <a16:creationId xmlns:a16="http://schemas.microsoft.com/office/drawing/2014/main" id="{5536EF1F-15FF-2172-FE6B-B72E8FAF3104}"/>
              </a:ext>
            </a:extLst>
          </p:cNvPr>
          <p:cNvPicPr/>
          <p:nvPr/>
        </p:nvPicPr>
        <p:blipFill>
          <a:blip r:embed="rId3" cstate="screen">
            <a:extLst>
              <a:ext uri="{28A0092B-C50C-407E-A947-70E740481C1C}">
                <a14:useLocalDpi xmlns:a14="http://schemas.microsoft.com/office/drawing/2010/main"/>
              </a:ext>
            </a:extLst>
          </a:blip>
          <a:stretch>
            <a:fillRect/>
          </a:stretch>
        </p:blipFill>
        <p:spPr>
          <a:xfrm>
            <a:off x="6519843" y="4620644"/>
            <a:ext cx="8187184" cy="6143251"/>
          </a:xfrm>
          <a:prstGeom prst="rect">
            <a:avLst/>
          </a:prstGeom>
        </p:spPr>
      </p:pic>
      <p:sp>
        <p:nvSpPr>
          <p:cNvPr id="9" name="object 9">
            <a:extLst>
              <a:ext uri="{FF2B5EF4-FFF2-40B4-BE49-F238E27FC236}">
                <a16:creationId xmlns:a16="http://schemas.microsoft.com/office/drawing/2014/main" id="{ADEC800B-BDBC-34F7-B52B-8467F25A0C29}"/>
              </a:ext>
            </a:extLst>
          </p:cNvPr>
          <p:cNvSpPr txBox="1"/>
          <p:nvPr/>
        </p:nvSpPr>
        <p:spPr>
          <a:xfrm>
            <a:off x="17342460" y="8694642"/>
            <a:ext cx="1726564" cy="2472055"/>
          </a:xfrm>
          <a:prstGeom prst="rect">
            <a:avLst/>
          </a:prstGeom>
        </p:spPr>
        <p:txBody>
          <a:bodyPr vert="horz" wrap="square" lIns="0" tIns="12700" rIns="0" bIns="0" rtlCol="0">
            <a:spAutoFit/>
          </a:bodyPr>
          <a:lstStyle/>
          <a:p>
            <a:pPr marL="12700">
              <a:lnSpc>
                <a:spcPct val="100000"/>
              </a:lnSpc>
              <a:spcBef>
                <a:spcPts val="100"/>
              </a:spcBef>
            </a:pPr>
            <a:r>
              <a:rPr sz="16050" b="1" spc="-25" dirty="0">
                <a:solidFill>
                  <a:srgbClr val="FF051E"/>
                </a:solidFill>
                <a:latin typeface="Arial"/>
                <a:cs typeface="Arial"/>
              </a:rPr>
              <a:t>9.</a:t>
            </a:r>
            <a:endParaRPr sz="16050">
              <a:latin typeface="Arial"/>
              <a:cs typeface="Arial"/>
            </a:endParaRPr>
          </a:p>
        </p:txBody>
      </p:sp>
    </p:spTree>
    <p:extLst>
      <p:ext uri="{BB962C8B-B14F-4D97-AF65-F5344CB8AC3E}">
        <p14:creationId xmlns:p14="http://schemas.microsoft.com/office/powerpoint/2010/main" val="3968662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823B707-D2A4-3C9E-DF2C-7DDF5FF93DC2}"/>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330ABC8F-C851-536B-A6B2-B0A16E4E4F84}"/>
              </a:ext>
            </a:extLst>
          </p:cNvPr>
          <p:cNvSpPr txBox="1">
            <a:spLocks noGrp="1"/>
          </p:cNvSpPr>
          <p:nvPr>
            <p:ph type="title"/>
          </p:nvPr>
        </p:nvSpPr>
        <p:spPr>
          <a:xfrm>
            <a:off x="8855122" y="3935538"/>
            <a:ext cx="9766935" cy="2722245"/>
          </a:xfrm>
          <a:prstGeom prst="rect">
            <a:avLst/>
          </a:prstGeom>
        </p:spPr>
        <p:txBody>
          <a:bodyPr vert="horz" wrap="square" lIns="0" tIns="11430" rIns="0" bIns="0" rtlCol="0">
            <a:spAutoFit/>
          </a:bodyPr>
          <a:lstStyle/>
          <a:p>
            <a:pPr marL="12700">
              <a:lnSpc>
                <a:spcPct val="100000"/>
              </a:lnSpc>
              <a:spcBef>
                <a:spcPts val="90"/>
              </a:spcBef>
            </a:pPr>
            <a:r>
              <a:rPr sz="17700" spc="-10" dirty="0"/>
              <a:t>¡Gracias!</a:t>
            </a:r>
            <a:endParaRPr sz="17700"/>
          </a:p>
        </p:txBody>
      </p:sp>
      <p:pic>
        <p:nvPicPr>
          <p:cNvPr id="6" name="object 6">
            <a:extLst>
              <a:ext uri="{FF2B5EF4-FFF2-40B4-BE49-F238E27FC236}">
                <a16:creationId xmlns:a16="http://schemas.microsoft.com/office/drawing/2014/main" id="{71624C2C-0F3E-D96B-5174-DDAB3F524579}"/>
              </a:ext>
            </a:extLst>
          </p:cNvPr>
          <p:cNvPicPr/>
          <p:nvPr/>
        </p:nvPicPr>
        <p:blipFill>
          <a:blip r:embed="rId3" cstate="screen">
            <a:extLst>
              <a:ext uri="{28A0092B-C50C-407E-A947-70E740481C1C}">
                <a14:useLocalDpi xmlns:a14="http://schemas.microsoft.com/office/drawing/2010/main"/>
              </a:ext>
            </a:extLst>
          </a:blip>
          <a:stretch>
            <a:fillRect/>
          </a:stretch>
        </p:blipFill>
        <p:spPr>
          <a:xfrm>
            <a:off x="1012005" y="3271942"/>
            <a:ext cx="6362942" cy="4764671"/>
          </a:xfrm>
          <a:prstGeom prst="rect">
            <a:avLst/>
          </a:prstGeom>
        </p:spPr>
      </p:pic>
    </p:spTree>
    <p:extLst>
      <p:ext uri="{BB962C8B-B14F-4D97-AF65-F5344CB8AC3E}">
        <p14:creationId xmlns:p14="http://schemas.microsoft.com/office/powerpoint/2010/main" val="3861314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238</TotalTime>
  <Words>1982</Words>
  <Application>Microsoft Office PowerPoint</Application>
  <PresentationFormat>Personalizado</PresentationFormat>
  <Paragraphs>59</Paragraphs>
  <Slides>13</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13</vt:i4>
      </vt:variant>
    </vt:vector>
  </HeadingPairs>
  <TitlesOfParts>
    <vt:vector size="16" baseType="lpstr">
      <vt:lpstr>Aptos</vt:lpstr>
      <vt:lpstr>Arial</vt:lpstr>
      <vt:lpstr>Office Theme</vt:lpstr>
      <vt:lpstr>Título</vt:lpstr>
      <vt:lpstr>Presentación de PowerPoint</vt:lpstr>
      <vt:lpstr>Presentación de PowerPoint</vt:lpstr>
      <vt:lpstr>Título</vt:lpstr>
      <vt:lpstr>Título</vt:lpstr>
      <vt:lpstr>Presentación de PowerPoint</vt:lpstr>
      <vt:lpstr>Título</vt:lpstr>
      <vt:lpstr>Título</vt:lpstr>
      <vt:lpstr>Título</vt:lpstr>
      <vt:lpstr>Título</vt:lpstr>
      <vt:lpstr>Título</vt:lpstr>
      <vt:lpstr>Título</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 2026 version 2</dc:title>
  <cp:lastModifiedBy>Marielly Pino Suarez</cp:lastModifiedBy>
  <cp:revision>16</cp:revision>
  <dcterms:created xsi:type="dcterms:W3CDTF">2026-01-14T14:10:06Z</dcterms:created>
  <dcterms:modified xsi:type="dcterms:W3CDTF">2026-01-21T21:38:30Z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2025-12-12T00:00:00Z</vt:filetime>
  </property>
  <property fmtid="{D5CDD505-2E9C-101B-9397-08002B2CF9AE}" pid="3" name="Creator">
    <vt:lpwstr>Adobe Illustrator 30.1 (Macintosh)</vt:lpwstr>
  </property>
  <property fmtid="{D5CDD505-2E9C-101B-9397-08002B2CF9AE}" pid="4" name="CreatorVersion">
    <vt:lpwstr>21.0.0</vt:lpwstr>
  </property>
  <property fmtid="{D5CDD505-2E9C-101B-9397-08002B2CF9AE}" pid="5" name="LastSaved">
    <vt:filetime>2026-01-14T00:00:00Z</vt:filetime>
  </property>
  <property fmtid="{D5CDD505-2E9C-101B-9397-08002B2CF9AE}" pid="6" name="Producer">
    <vt:lpwstr>Adobe PDF library 17.00</vt:lpwstr>
  </property>
</Properties>
</file>