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5" r:id="rId4"/>
    <p:sldId id="258" r:id="rId5"/>
    <p:sldId id="259" r:id="rId6"/>
    <p:sldId id="260" r:id="rId7"/>
    <p:sldId id="261" r:id="rId8"/>
    <p:sldId id="262" r:id="rId9"/>
    <p:sldId id="263" r:id="rId10"/>
    <p:sldId id="264" r:id="rId11"/>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51E"/>
    <a:srgbClr val="AC0B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123271-8EEE-46C0-B384-E4C3AAFA5340}"/>
              </a:ext>
            </a:extLst>
          </p:cNvPr>
          <p:cNvSpPr>
            <a:spLocks noGrp="1"/>
          </p:cNvSpPr>
          <p:nvPr>
            <p:ph type="ctrTitle"/>
          </p:nvPr>
        </p:nvSpPr>
        <p:spPr>
          <a:xfrm>
            <a:off x="738910" y="764771"/>
            <a:ext cx="8136000" cy="3564000"/>
          </a:xfrm>
        </p:spPr>
        <p:txBody>
          <a:bodyPr anchor="b">
            <a:normAutofit/>
          </a:bodyPr>
          <a:lstStyle>
            <a:lvl1pPr algn="l">
              <a:defRPr sz="4800"/>
            </a:lvl1pPr>
          </a:lstStyle>
          <a:p>
            <a:r>
              <a:rPr lang="es-ES" dirty="0"/>
              <a:t>Haga clic para modificar el estilo de título del patrón</a:t>
            </a:r>
            <a:endParaRPr lang="es-CO" dirty="0"/>
          </a:p>
        </p:txBody>
      </p:sp>
      <p:sp>
        <p:nvSpPr>
          <p:cNvPr id="3" name="Subtítulo 2">
            <a:extLst>
              <a:ext uri="{FF2B5EF4-FFF2-40B4-BE49-F238E27FC236}">
                <a16:creationId xmlns:a16="http://schemas.microsoft.com/office/drawing/2014/main" id="{C99238F2-1D56-4FD2-A0C9-CE15DE7B2063}"/>
              </a:ext>
            </a:extLst>
          </p:cNvPr>
          <p:cNvSpPr>
            <a:spLocks noGrp="1"/>
          </p:cNvSpPr>
          <p:nvPr>
            <p:ph type="subTitle" idx="1"/>
          </p:nvPr>
        </p:nvSpPr>
        <p:spPr>
          <a:xfrm>
            <a:off x="738911" y="4461165"/>
            <a:ext cx="8136000" cy="1512000"/>
          </a:xfrm>
        </p:spPr>
        <p:txBody>
          <a:bodyPr>
            <a:normAutofit/>
          </a:bodyPr>
          <a:lstStyle>
            <a:lvl1pPr marL="0" indent="0" algn="l">
              <a:buNone/>
              <a:defRPr sz="3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Haga clic para modificar el estilo de subtítulo del patrón</a:t>
            </a:r>
            <a:endParaRPr lang="es-CO" dirty="0"/>
          </a:p>
        </p:txBody>
      </p:sp>
      <p:sp>
        <p:nvSpPr>
          <p:cNvPr id="4" name="Marcador de fecha 3">
            <a:extLst>
              <a:ext uri="{FF2B5EF4-FFF2-40B4-BE49-F238E27FC236}">
                <a16:creationId xmlns:a16="http://schemas.microsoft.com/office/drawing/2014/main" id="{D93AD094-A962-417E-8AD2-28A21A5581E7}"/>
              </a:ext>
            </a:extLst>
          </p:cNvPr>
          <p:cNvSpPr>
            <a:spLocks noGrp="1"/>
          </p:cNvSpPr>
          <p:nvPr>
            <p:ph type="dt" sz="half" idx="10"/>
          </p:nvPr>
        </p:nvSpPr>
        <p:spPr/>
        <p:txBody>
          <a:bodyPr/>
          <a:lstStyle/>
          <a:p>
            <a:fld id="{76A7F89A-2D68-4436-88BC-498CE472DF8C}" type="datetimeFigureOut">
              <a:rPr lang="es-CO" smtClean="0"/>
              <a:t>26/01/2026</a:t>
            </a:fld>
            <a:endParaRPr lang="es-CO"/>
          </a:p>
        </p:txBody>
      </p:sp>
      <p:sp>
        <p:nvSpPr>
          <p:cNvPr id="5" name="Marcador de pie de página 4">
            <a:extLst>
              <a:ext uri="{FF2B5EF4-FFF2-40B4-BE49-F238E27FC236}">
                <a16:creationId xmlns:a16="http://schemas.microsoft.com/office/drawing/2014/main" id="{E91F18DA-E029-4033-AB5D-821BFA1B11C3}"/>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6E52673-9D0A-4887-8F2A-1047B6433096}"/>
              </a:ext>
            </a:extLst>
          </p:cNvPr>
          <p:cNvSpPr>
            <a:spLocks noGrp="1"/>
          </p:cNvSpPr>
          <p:nvPr>
            <p:ph type="sldNum" sz="quarter" idx="12"/>
          </p:nvPr>
        </p:nvSpPr>
        <p:spPr/>
        <p:txBody>
          <a:bodyPr/>
          <a:lstStyle/>
          <a:p>
            <a:fld id="{5AE4A8C2-3267-4640-8063-9F7C463F0803}" type="slidenum">
              <a:rPr lang="es-CO" smtClean="0"/>
              <a:t>‹Nº›</a:t>
            </a:fld>
            <a:endParaRPr lang="es-CO"/>
          </a:p>
        </p:txBody>
      </p:sp>
    </p:spTree>
    <p:extLst>
      <p:ext uri="{BB962C8B-B14F-4D97-AF65-F5344CB8AC3E}">
        <p14:creationId xmlns:p14="http://schemas.microsoft.com/office/powerpoint/2010/main" val="1921706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404451-BA9E-4122-BEE3-AEB8354B9D3F}"/>
              </a:ext>
            </a:extLst>
          </p:cNvPr>
          <p:cNvSpPr>
            <a:spLocks noGrp="1"/>
          </p:cNvSpPr>
          <p:nvPr>
            <p:ph type="title"/>
          </p:nvPr>
        </p:nvSpPr>
        <p:spPr>
          <a:xfrm>
            <a:off x="572655" y="365126"/>
            <a:ext cx="10908000" cy="972000"/>
          </a:xfrm>
        </p:spPr>
        <p:txBody>
          <a:bodyPr>
            <a:normAutofit/>
          </a:bodyPr>
          <a:lstStyle>
            <a:lvl1pPr>
              <a:defRPr sz="30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996E0E35-DC6B-40F2-8082-1043247EC0BE}"/>
              </a:ext>
            </a:extLst>
          </p:cNvPr>
          <p:cNvSpPr>
            <a:spLocks noGrp="1"/>
          </p:cNvSpPr>
          <p:nvPr>
            <p:ph idx="1"/>
          </p:nvPr>
        </p:nvSpPr>
        <p:spPr>
          <a:xfrm>
            <a:off x="572655" y="1560945"/>
            <a:ext cx="10908000" cy="4257964"/>
          </a:xfrm>
        </p:spPr>
        <p:txBody>
          <a:bodyPr>
            <a:normAutofit/>
          </a:bodyPr>
          <a:lstStyle>
            <a:lvl1pPr>
              <a:defRPr sz="1800"/>
            </a:lvl1pPr>
            <a:lvl2pPr>
              <a:defRPr sz="1800"/>
            </a:lvl2pPr>
            <a:lvl3pPr>
              <a:defRPr sz="1800"/>
            </a:lvl3pPr>
            <a:lvl4pPr>
              <a:defRPr sz="1800"/>
            </a:lvl4pPr>
            <a:lvl5pPr>
              <a:defRPr sz="1800"/>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A5321C03-7EEA-4C7E-B307-8CB7B0C0753D}"/>
              </a:ext>
            </a:extLst>
          </p:cNvPr>
          <p:cNvSpPr>
            <a:spLocks noGrp="1"/>
          </p:cNvSpPr>
          <p:nvPr>
            <p:ph type="dt" sz="half" idx="10"/>
          </p:nvPr>
        </p:nvSpPr>
        <p:spPr/>
        <p:txBody>
          <a:bodyPr/>
          <a:lstStyle/>
          <a:p>
            <a:fld id="{76A7F89A-2D68-4436-88BC-498CE472DF8C}" type="datetimeFigureOut">
              <a:rPr lang="es-CO" smtClean="0"/>
              <a:t>26/01/2026</a:t>
            </a:fld>
            <a:endParaRPr lang="es-CO"/>
          </a:p>
        </p:txBody>
      </p:sp>
      <p:sp>
        <p:nvSpPr>
          <p:cNvPr id="5" name="Marcador de pie de página 4">
            <a:extLst>
              <a:ext uri="{FF2B5EF4-FFF2-40B4-BE49-F238E27FC236}">
                <a16:creationId xmlns:a16="http://schemas.microsoft.com/office/drawing/2014/main" id="{41CA9510-29CF-4A8B-BCEB-637C77179B3D}"/>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CDAB39B-26A8-47AE-9A5D-4AB896F28CE5}"/>
              </a:ext>
            </a:extLst>
          </p:cNvPr>
          <p:cNvSpPr>
            <a:spLocks noGrp="1"/>
          </p:cNvSpPr>
          <p:nvPr>
            <p:ph type="sldNum" sz="quarter" idx="12"/>
          </p:nvPr>
        </p:nvSpPr>
        <p:spPr/>
        <p:txBody>
          <a:bodyPr/>
          <a:lstStyle/>
          <a:p>
            <a:fld id="{5AE4A8C2-3267-4640-8063-9F7C463F0803}" type="slidenum">
              <a:rPr lang="es-CO" smtClean="0"/>
              <a:t>‹Nº›</a:t>
            </a:fld>
            <a:endParaRPr lang="es-CO"/>
          </a:p>
        </p:txBody>
      </p:sp>
    </p:spTree>
    <p:extLst>
      <p:ext uri="{BB962C8B-B14F-4D97-AF65-F5344CB8AC3E}">
        <p14:creationId xmlns:p14="http://schemas.microsoft.com/office/powerpoint/2010/main" val="2583076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68E409-55E5-4617-B296-0133CD6959CE}"/>
              </a:ext>
            </a:extLst>
          </p:cNvPr>
          <p:cNvSpPr>
            <a:spLocks noGrp="1"/>
          </p:cNvSpPr>
          <p:nvPr>
            <p:ph type="title" hasCustomPrompt="1"/>
          </p:nvPr>
        </p:nvSpPr>
        <p:spPr>
          <a:xfrm>
            <a:off x="0" y="1256144"/>
            <a:ext cx="4729018" cy="4590473"/>
          </a:xfrm>
        </p:spPr>
        <p:txBody>
          <a:bodyPr anchor="ctr">
            <a:noAutofit/>
          </a:bodyPr>
          <a:lstStyle>
            <a:lvl1pPr algn="r">
              <a:defRPr sz="21400">
                <a:solidFill>
                  <a:srgbClr val="FF051E"/>
                </a:solidFill>
              </a:defRPr>
            </a:lvl1pPr>
          </a:lstStyle>
          <a:p>
            <a:r>
              <a:rPr lang="es-ES" dirty="0"/>
              <a:t>#</a:t>
            </a:r>
            <a:endParaRPr lang="es-CO" dirty="0"/>
          </a:p>
        </p:txBody>
      </p:sp>
      <p:sp>
        <p:nvSpPr>
          <p:cNvPr id="3" name="Marcador de texto 2">
            <a:extLst>
              <a:ext uri="{FF2B5EF4-FFF2-40B4-BE49-F238E27FC236}">
                <a16:creationId xmlns:a16="http://schemas.microsoft.com/office/drawing/2014/main" id="{815930EC-EE15-482B-8FCB-1573256CF467}"/>
              </a:ext>
            </a:extLst>
          </p:cNvPr>
          <p:cNvSpPr>
            <a:spLocks noGrp="1"/>
          </p:cNvSpPr>
          <p:nvPr>
            <p:ph type="body" idx="1"/>
          </p:nvPr>
        </p:nvSpPr>
        <p:spPr>
          <a:xfrm>
            <a:off x="5338618" y="2789379"/>
            <a:ext cx="6156000" cy="1512000"/>
          </a:xfrm>
        </p:spPr>
        <p:txBody>
          <a:bodyPr anchor="ctr">
            <a:normAutofit/>
          </a:bodyPr>
          <a:lstStyle>
            <a:lvl1pPr marL="0" indent="0">
              <a:buNone/>
              <a:defRPr sz="3000" b="1">
                <a:solidFill>
                  <a:srgbClr val="AC0B3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B187539-71C0-4589-90F6-B7A9CCACF7A1}"/>
              </a:ext>
            </a:extLst>
          </p:cNvPr>
          <p:cNvSpPr>
            <a:spLocks noGrp="1"/>
          </p:cNvSpPr>
          <p:nvPr>
            <p:ph type="dt" sz="half" idx="10"/>
          </p:nvPr>
        </p:nvSpPr>
        <p:spPr/>
        <p:txBody>
          <a:bodyPr/>
          <a:lstStyle/>
          <a:p>
            <a:fld id="{76A7F89A-2D68-4436-88BC-498CE472DF8C}" type="datetimeFigureOut">
              <a:rPr lang="es-CO" smtClean="0"/>
              <a:t>26/01/2026</a:t>
            </a:fld>
            <a:endParaRPr lang="es-CO"/>
          </a:p>
        </p:txBody>
      </p:sp>
      <p:sp>
        <p:nvSpPr>
          <p:cNvPr id="5" name="Marcador de pie de página 4">
            <a:extLst>
              <a:ext uri="{FF2B5EF4-FFF2-40B4-BE49-F238E27FC236}">
                <a16:creationId xmlns:a16="http://schemas.microsoft.com/office/drawing/2014/main" id="{D1ECFCD8-5A23-4C94-B334-8F06B2ADCF17}"/>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08C71AB6-F1AF-4E5D-92C1-26E9A7854906}"/>
              </a:ext>
            </a:extLst>
          </p:cNvPr>
          <p:cNvSpPr>
            <a:spLocks noGrp="1"/>
          </p:cNvSpPr>
          <p:nvPr>
            <p:ph type="sldNum" sz="quarter" idx="12"/>
          </p:nvPr>
        </p:nvSpPr>
        <p:spPr/>
        <p:txBody>
          <a:bodyPr/>
          <a:lstStyle/>
          <a:p>
            <a:fld id="{5AE4A8C2-3267-4640-8063-9F7C463F0803}" type="slidenum">
              <a:rPr lang="es-CO" smtClean="0"/>
              <a:t>‹Nº›</a:t>
            </a:fld>
            <a:endParaRPr lang="es-CO"/>
          </a:p>
        </p:txBody>
      </p:sp>
    </p:spTree>
    <p:extLst>
      <p:ext uri="{BB962C8B-B14F-4D97-AF65-F5344CB8AC3E}">
        <p14:creationId xmlns:p14="http://schemas.microsoft.com/office/powerpoint/2010/main" val="4033869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os obje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5D4FE26-1336-422F-8B32-F0C79B6D6466}"/>
              </a:ext>
            </a:extLst>
          </p:cNvPr>
          <p:cNvSpPr>
            <a:spLocks noGrp="1"/>
          </p:cNvSpPr>
          <p:nvPr>
            <p:ph sz="half" idx="1"/>
          </p:nvPr>
        </p:nvSpPr>
        <p:spPr>
          <a:xfrm>
            <a:off x="572655" y="1560945"/>
            <a:ext cx="5328000" cy="4257964"/>
          </a:xfrm>
        </p:spPr>
        <p:txBody>
          <a:bodyPr>
            <a:normAutofit/>
          </a:bodyPr>
          <a:lstStyle>
            <a:lvl1pPr>
              <a:defRPr sz="1800"/>
            </a:lvl1pPr>
            <a:lvl2pPr>
              <a:defRPr sz="1800"/>
            </a:lvl2pPr>
            <a:lvl3pPr>
              <a:defRPr sz="1800"/>
            </a:lvl3pPr>
            <a:lvl4pPr>
              <a:defRPr sz="1800"/>
            </a:lvl4pPr>
            <a:lvl5pPr>
              <a:defRPr sz="1800"/>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587E98C7-174C-41B4-870E-66CCB88AFBEB}"/>
              </a:ext>
            </a:extLst>
          </p:cNvPr>
          <p:cNvSpPr>
            <a:spLocks noGrp="1"/>
          </p:cNvSpPr>
          <p:nvPr>
            <p:ph sz="half" idx="2"/>
          </p:nvPr>
        </p:nvSpPr>
        <p:spPr>
          <a:xfrm>
            <a:off x="6152655" y="1560945"/>
            <a:ext cx="5328000" cy="4257964"/>
          </a:xfrm>
        </p:spPr>
        <p:txBody>
          <a:bodyPr>
            <a:normAutofit/>
          </a:bodyPr>
          <a:lstStyle>
            <a:lvl1pPr>
              <a:defRPr sz="1800"/>
            </a:lvl1pPr>
            <a:lvl2pPr>
              <a:defRPr sz="1800"/>
            </a:lvl2pPr>
            <a:lvl3pPr>
              <a:defRPr sz="1800"/>
            </a:lvl3pPr>
            <a:lvl4pPr>
              <a:defRPr sz="1800"/>
            </a:lvl4pPr>
            <a:lvl5pPr>
              <a:defRPr sz="1800"/>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5" name="Marcador de fecha 4">
            <a:extLst>
              <a:ext uri="{FF2B5EF4-FFF2-40B4-BE49-F238E27FC236}">
                <a16:creationId xmlns:a16="http://schemas.microsoft.com/office/drawing/2014/main" id="{22C12645-56B1-4BF1-BC4A-151BC6074241}"/>
              </a:ext>
            </a:extLst>
          </p:cNvPr>
          <p:cNvSpPr>
            <a:spLocks noGrp="1"/>
          </p:cNvSpPr>
          <p:nvPr>
            <p:ph type="dt" sz="half" idx="10"/>
          </p:nvPr>
        </p:nvSpPr>
        <p:spPr/>
        <p:txBody>
          <a:bodyPr/>
          <a:lstStyle/>
          <a:p>
            <a:fld id="{76A7F89A-2D68-4436-88BC-498CE472DF8C}" type="datetimeFigureOut">
              <a:rPr lang="es-CO" smtClean="0"/>
              <a:t>26/01/2026</a:t>
            </a:fld>
            <a:endParaRPr lang="es-CO"/>
          </a:p>
        </p:txBody>
      </p:sp>
      <p:sp>
        <p:nvSpPr>
          <p:cNvPr id="6" name="Marcador de pie de página 5">
            <a:extLst>
              <a:ext uri="{FF2B5EF4-FFF2-40B4-BE49-F238E27FC236}">
                <a16:creationId xmlns:a16="http://schemas.microsoft.com/office/drawing/2014/main" id="{0B31B521-C2E8-4E05-90BC-FF463BEE1E2F}"/>
              </a:ext>
            </a:extLst>
          </p:cNvPr>
          <p:cNvSpPr>
            <a:spLocks noGrp="1"/>
          </p:cNvSpPr>
          <p:nvPr>
            <p:ph type="ftr" sz="quarter" idx="11"/>
          </p:nvPr>
        </p:nvSpPr>
        <p:spPr/>
        <p:txBody>
          <a:bodyPr/>
          <a:lstStyle/>
          <a:p>
            <a:endParaRPr lang="es-CO" dirty="0"/>
          </a:p>
        </p:txBody>
      </p:sp>
      <p:sp>
        <p:nvSpPr>
          <p:cNvPr id="7" name="Marcador de número de diapositiva 6">
            <a:extLst>
              <a:ext uri="{FF2B5EF4-FFF2-40B4-BE49-F238E27FC236}">
                <a16:creationId xmlns:a16="http://schemas.microsoft.com/office/drawing/2014/main" id="{FDD5095B-5B01-4915-82EB-42DE1C1F7C19}"/>
              </a:ext>
            </a:extLst>
          </p:cNvPr>
          <p:cNvSpPr>
            <a:spLocks noGrp="1"/>
          </p:cNvSpPr>
          <p:nvPr>
            <p:ph type="sldNum" sz="quarter" idx="12"/>
          </p:nvPr>
        </p:nvSpPr>
        <p:spPr/>
        <p:txBody>
          <a:bodyPr/>
          <a:lstStyle/>
          <a:p>
            <a:fld id="{5AE4A8C2-3267-4640-8063-9F7C463F0803}" type="slidenum">
              <a:rPr lang="es-CO" smtClean="0"/>
              <a:t>‹Nº›</a:t>
            </a:fld>
            <a:endParaRPr lang="es-CO"/>
          </a:p>
        </p:txBody>
      </p:sp>
      <p:sp>
        <p:nvSpPr>
          <p:cNvPr id="8" name="Título 1">
            <a:extLst>
              <a:ext uri="{FF2B5EF4-FFF2-40B4-BE49-F238E27FC236}">
                <a16:creationId xmlns:a16="http://schemas.microsoft.com/office/drawing/2014/main" id="{49455ECD-C96D-4F2B-99FA-3C38C0900EFE}"/>
              </a:ext>
            </a:extLst>
          </p:cNvPr>
          <p:cNvSpPr>
            <a:spLocks noGrp="1"/>
          </p:cNvSpPr>
          <p:nvPr>
            <p:ph type="title"/>
          </p:nvPr>
        </p:nvSpPr>
        <p:spPr>
          <a:xfrm>
            <a:off x="572655" y="365126"/>
            <a:ext cx="10908000" cy="972000"/>
          </a:xfrm>
        </p:spPr>
        <p:txBody>
          <a:bodyPr>
            <a:normAutofit/>
          </a:bodyPr>
          <a:lstStyle>
            <a:lvl1pPr>
              <a:defRPr sz="3000"/>
            </a:lvl1pPr>
          </a:lstStyle>
          <a:p>
            <a:r>
              <a:rPr lang="es-ES"/>
              <a:t>Haga clic para modificar el estilo de título del patrón</a:t>
            </a:r>
            <a:endParaRPr lang="es-CO"/>
          </a:p>
        </p:txBody>
      </p:sp>
    </p:spTree>
    <p:extLst>
      <p:ext uri="{BB962C8B-B14F-4D97-AF65-F5344CB8AC3E}">
        <p14:creationId xmlns:p14="http://schemas.microsoft.com/office/powerpoint/2010/main" val="1985198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a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AF4B45B0-A357-4EA8-A7A5-377F61A9C605}"/>
              </a:ext>
            </a:extLst>
          </p:cNvPr>
          <p:cNvSpPr>
            <a:spLocks noGrp="1"/>
          </p:cNvSpPr>
          <p:nvPr>
            <p:ph type="body" idx="1"/>
          </p:nvPr>
        </p:nvSpPr>
        <p:spPr>
          <a:xfrm>
            <a:off x="572656" y="1560945"/>
            <a:ext cx="5327999" cy="792000"/>
          </a:xfrm>
        </p:spPr>
        <p:txBody>
          <a:bodyPr anchor="b">
            <a:no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los estilos de texto del patrón</a:t>
            </a:r>
          </a:p>
        </p:txBody>
      </p:sp>
      <p:sp>
        <p:nvSpPr>
          <p:cNvPr id="5" name="Marcador de texto 4">
            <a:extLst>
              <a:ext uri="{FF2B5EF4-FFF2-40B4-BE49-F238E27FC236}">
                <a16:creationId xmlns:a16="http://schemas.microsoft.com/office/drawing/2014/main" id="{F54E189E-9A99-4489-9188-E198A8CC82E3}"/>
              </a:ext>
            </a:extLst>
          </p:cNvPr>
          <p:cNvSpPr>
            <a:spLocks noGrp="1"/>
          </p:cNvSpPr>
          <p:nvPr>
            <p:ph type="body" sz="quarter" idx="3"/>
          </p:nvPr>
        </p:nvSpPr>
        <p:spPr>
          <a:xfrm>
            <a:off x="6152655" y="1560945"/>
            <a:ext cx="5327999" cy="792000"/>
          </a:xfrm>
        </p:spPr>
        <p:txBody>
          <a:bodyPr anchor="b">
            <a:no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los estilos de texto del patrón</a:t>
            </a:r>
          </a:p>
        </p:txBody>
      </p:sp>
      <p:sp>
        <p:nvSpPr>
          <p:cNvPr id="7" name="Marcador de fecha 6">
            <a:extLst>
              <a:ext uri="{FF2B5EF4-FFF2-40B4-BE49-F238E27FC236}">
                <a16:creationId xmlns:a16="http://schemas.microsoft.com/office/drawing/2014/main" id="{4B9D3BD5-E074-462F-B3C2-F43988B3BE3A}"/>
              </a:ext>
            </a:extLst>
          </p:cNvPr>
          <p:cNvSpPr>
            <a:spLocks noGrp="1"/>
          </p:cNvSpPr>
          <p:nvPr>
            <p:ph type="dt" sz="half" idx="10"/>
          </p:nvPr>
        </p:nvSpPr>
        <p:spPr/>
        <p:txBody>
          <a:bodyPr/>
          <a:lstStyle/>
          <a:p>
            <a:fld id="{76A7F89A-2D68-4436-88BC-498CE472DF8C}" type="datetimeFigureOut">
              <a:rPr lang="es-CO" smtClean="0"/>
              <a:t>26/01/2026</a:t>
            </a:fld>
            <a:endParaRPr lang="es-CO"/>
          </a:p>
        </p:txBody>
      </p:sp>
      <p:sp>
        <p:nvSpPr>
          <p:cNvPr id="8" name="Marcador de pie de página 7">
            <a:extLst>
              <a:ext uri="{FF2B5EF4-FFF2-40B4-BE49-F238E27FC236}">
                <a16:creationId xmlns:a16="http://schemas.microsoft.com/office/drawing/2014/main" id="{0EB1DE56-B836-4D09-A084-785C720B7A2C}"/>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0D5D9AD5-D8D4-4C79-8347-45A07CBD0D55}"/>
              </a:ext>
            </a:extLst>
          </p:cNvPr>
          <p:cNvSpPr>
            <a:spLocks noGrp="1"/>
          </p:cNvSpPr>
          <p:nvPr>
            <p:ph type="sldNum" sz="quarter" idx="12"/>
          </p:nvPr>
        </p:nvSpPr>
        <p:spPr/>
        <p:txBody>
          <a:bodyPr/>
          <a:lstStyle/>
          <a:p>
            <a:fld id="{5AE4A8C2-3267-4640-8063-9F7C463F0803}" type="slidenum">
              <a:rPr lang="es-CO" smtClean="0"/>
              <a:t>‹Nº›</a:t>
            </a:fld>
            <a:endParaRPr lang="es-CO"/>
          </a:p>
        </p:txBody>
      </p:sp>
      <p:sp>
        <p:nvSpPr>
          <p:cNvPr id="10" name="Título 1">
            <a:extLst>
              <a:ext uri="{FF2B5EF4-FFF2-40B4-BE49-F238E27FC236}">
                <a16:creationId xmlns:a16="http://schemas.microsoft.com/office/drawing/2014/main" id="{9A9A406E-C7A8-4DC7-AB90-FC553566FB53}"/>
              </a:ext>
            </a:extLst>
          </p:cNvPr>
          <p:cNvSpPr>
            <a:spLocks noGrp="1"/>
          </p:cNvSpPr>
          <p:nvPr>
            <p:ph type="title"/>
          </p:nvPr>
        </p:nvSpPr>
        <p:spPr>
          <a:xfrm>
            <a:off x="572655" y="365126"/>
            <a:ext cx="10908000" cy="972000"/>
          </a:xfrm>
        </p:spPr>
        <p:txBody>
          <a:bodyPr>
            <a:normAutofit/>
          </a:bodyPr>
          <a:lstStyle>
            <a:lvl1pPr>
              <a:defRPr sz="3000"/>
            </a:lvl1pPr>
          </a:lstStyle>
          <a:p>
            <a:r>
              <a:rPr lang="es-ES"/>
              <a:t>Haga clic para modificar el estilo de título del patrón</a:t>
            </a:r>
            <a:endParaRPr lang="es-CO"/>
          </a:p>
        </p:txBody>
      </p:sp>
      <p:sp>
        <p:nvSpPr>
          <p:cNvPr id="11" name="Marcador de contenido 2">
            <a:extLst>
              <a:ext uri="{FF2B5EF4-FFF2-40B4-BE49-F238E27FC236}">
                <a16:creationId xmlns:a16="http://schemas.microsoft.com/office/drawing/2014/main" id="{8F0F9DB5-38AF-48D7-9D45-33D4E5BF517A}"/>
              </a:ext>
            </a:extLst>
          </p:cNvPr>
          <p:cNvSpPr>
            <a:spLocks noGrp="1"/>
          </p:cNvSpPr>
          <p:nvPr>
            <p:ph sz="half" idx="13"/>
          </p:nvPr>
        </p:nvSpPr>
        <p:spPr>
          <a:xfrm>
            <a:off x="572655" y="2475345"/>
            <a:ext cx="5328000" cy="3343564"/>
          </a:xfrm>
        </p:spPr>
        <p:txBody>
          <a:bodyPr>
            <a:normAutofit/>
          </a:bodyPr>
          <a:lstStyle>
            <a:lvl1pPr>
              <a:defRPr sz="1800"/>
            </a:lvl1pPr>
            <a:lvl2pPr>
              <a:defRPr sz="1800"/>
            </a:lvl2pPr>
            <a:lvl3pPr>
              <a:defRPr sz="1800"/>
            </a:lvl3pPr>
            <a:lvl4pPr>
              <a:defRPr sz="1800"/>
            </a:lvl4pPr>
            <a:lvl5pPr>
              <a:defRPr sz="1800"/>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12" name="Marcador de contenido 3">
            <a:extLst>
              <a:ext uri="{FF2B5EF4-FFF2-40B4-BE49-F238E27FC236}">
                <a16:creationId xmlns:a16="http://schemas.microsoft.com/office/drawing/2014/main" id="{365A9D20-2313-4C78-92FB-1A5B559F8701}"/>
              </a:ext>
            </a:extLst>
          </p:cNvPr>
          <p:cNvSpPr>
            <a:spLocks noGrp="1"/>
          </p:cNvSpPr>
          <p:nvPr>
            <p:ph sz="half" idx="2"/>
          </p:nvPr>
        </p:nvSpPr>
        <p:spPr>
          <a:xfrm>
            <a:off x="6152655" y="2475345"/>
            <a:ext cx="5328000" cy="3343564"/>
          </a:xfrm>
        </p:spPr>
        <p:txBody>
          <a:bodyPr>
            <a:normAutofit/>
          </a:bodyPr>
          <a:lstStyle>
            <a:lvl1pPr>
              <a:defRPr sz="1800"/>
            </a:lvl1pPr>
            <a:lvl2pPr>
              <a:defRPr sz="1800"/>
            </a:lvl2pPr>
            <a:lvl3pPr>
              <a:defRPr sz="1800"/>
            </a:lvl3pPr>
            <a:lvl4pPr>
              <a:defRPr sz="1800"/>
            </a:lvl4pPr>
            <a:lvl5pPr>
              <a:defRPr sz="1800"/>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Tree>
    <p:extLst>
      <p:ext uri="{BB962C8B-B14F-4D97-AF65-F5344CB8AC3E}">
        <p14:creationId xmlns:p14="http://schemas.microsoft.com/office/powerpoint/2010/main" val="2686221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lo el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69895405-2CEA-4410-A075-20DC9062E4B8}"/>
              </a:ext>
            </a:extLst>
          </p:cNvPr>
          <p:cNvSpPr>
            <a:spLocks noGrp="1"/>
          </p:cNvSpPr>
          <p:nvPr>
            <p:ph type="dt" sz="half" idx="10"/>
          </p:nvPr>
        </p:nvSpPr>
        <p:spPr/>
        <p:txBody>
          <a:bodyPr/>
          <a:lstStyle/>
          <a:p>
            <a:fld id="{76A7F89A-2D68-4436-88BC-498CE472DF8C}" type="datetimeFigureOut">
              <a:rPr lang="es-CO" smtClean="0"/>
              <a:t>26/01/2026</a:t>
            </a:fld>
            <a:endParaRPr lang="es-CO"/>
          </a:p>
        </p:txBody>
      </p:sp>
      <p:sp>
        <p:nvSpPr>
          <p:cNvPr id="4" name="Marcador de pie de página 3">
            <a:extLst>
              <a:ext uri="{FF2B5EF4-FFF2-40B4-BE49-F238E27FC236}">
                <a16:creationId xmlns:a16="http://schemas.microsoft.com/office/drawing/2014/main" id="{3EE8BC5F-EA2F-49A8-95F6-53205D7E01BD}"/>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903EA1B4-9BCA-4421-B865-B3FC3393416C}"/>
              </a:ext>
            </a:extLst>
          </p:cNvPr>
          <p:cNvSpPr>
            <a:spLocks noGrp="1"/>
          </p:cNvSpPr>
          <p:nvPr>
            <p:ph type="sldNum" sz="quarter" idx="12"/>
          </p:nvPr>
        </p:nvSpPr>
        <p:spPr/>
        <p:txBody>
          <a:bodyPr/>
          <a:lstStyle/>
          <a:p>
            <a:fld id="{5AE4A8C2-3267-4640-8063-9F7C463F0803}" type="slidenum">
              <a:rPr lang="es-CO" smtClean="0"/>
              <a:t>‹Nº›</a:t>
            </a:fld>
            <a:endParaRPr lang="es-CO"/>
          </a:p>
        </p:txBody>
      </p:sp>
      <p:sp>
        <p:nvSpPr>
          <p:cNvPr id="6" name="Título 1">
            <a:extLst>
              <a:ext uri="{FF2B5EF4-FFF2-40B4-BE49-F238E27FC236}">
                <a16:creationId xmlns:a16="http://schemas.microsoft.com/office/drawing/2014/main" id="{90D96819-DBDC-4974-92D7-BEDC32D9DBA2}"/>
              </a:ext>
            </a:extLst>
          </p:cNvPr>
          <p:cNvSpPr>
            <a:spLocks noGrp="1"/>
          </p:cNvSpPr>
          <p:nvPr>
            <p:ph type="title"/>
          </p:nvPr>
        </p:nvSpPr>
        <p:spPr>
          <a:xfrm>
            <a:off x="572655" y="365126"/>
            <a:ext cx="10908000" cy="972000"/>
          </a:xfrm>
        </p:spPr>
        <p:txBody>
          <a:bodyPr>
            <a:normAutofit/>
          </a:bodyPr>
          <a:lstStyle>
            <a:lvl1pPr>
              <a:defRPr sz="3000"/>
            </a:lvl1pPr>
          </a:lstStyle>
          <a:p>
            <a:r>
              <a:rPr lang="es-ES"/>
              <a:t>Haga clic para modificar el estilo de título del patrón</a:t>
            </a:r>
            <a:endParaRPr lang="es-CO"/>
          </a:p>
        </p:txBody>
      </p:sp>
    </p:spTree>
    <p:extLst>
      <p:ext uri="{BB962C8B-B14F-4D97-AF65-F5344CB8AC3E}">
        <p14:creationId xmlns:p14="http://schemas.microsoft.com/office/powerpoint/2010/main" val="2047302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48BBFB2-2FF1-4222-88B3-C71AB087DA35}"/>
              </a:ext>
            </a:extLst>
          </p:cNvPr>
          <p:cNvSpPr>
            <a:spLocks noGrp="1"/>
          </p:cNvSpPr>
          <p:nvPr>
            <p:ph type="dt" sz="half" idx="10"/>
          </p:nvPr>
        </p:nvSpPr>
        <p:spPr/>
        <p:txBody>
          <a:bodyPr/>
          <a:lstStyle/>
          <a:p>
            <a:fld id="{76A7F89A-2D68-4436-88BC-498CE472DF8C}" type="datetimeFigureOut">
              <a:rPr lang="es-CO" smtClean="0"/>
              <a:t>26/01/2026</a:t>
            </a:fld>
            <a:endParaRPr lang="es-CO"/>
          </a:p>
        </p:txBody>
      </p:sp>
      <p:sp>
        <p:nvSpPr>
          <p:cNvPr id="3" name="Marcador de pie de página 2">
            <a:extLst>
              <a:ext uri="{FF2B5EF4-FFF2-40B4-BE49-F238E27FC236}">
                <a16:creationId xmlns:a16="http://schemas.microsoft.com/office/drawing/2014/main" id="{9CC19500-7626-40A6-B1B8-FD73C23F92BC}"/>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DCED4520-FEE5-49D4-81E1-F735E040E7E8}"/>
              </a:ext>
            </a:extLst>
          </p:cNvPr>
          <p:cNvSpPr>
            <a:spLocks noGrp="1"/>
          </p:cNvSpPr>
          <p:nvPr>
            <p:ph type="sldNum" sz="quarter" idx="12"/>
          </p:nvPr>
        </p:nvSpPr>
        <p:spPr/>
        <p:txBody>
          <a:bodyPr/>
          <a:lstStyle/>
          <a:p>
            <a:fld id="{5AE4A8C2-3267-4640-8063-9F7C463F0803}" type="slidenum">
              <a:rPr lang="es-CO" smtClean="0"/>
              <a:t>‹Nº›</a:t>
            </a:fld>
            <a:endParaRPr lang="es-CO"/>
          </a:p>
        </p:txBody>
      </p:sp>
    </p:spTree>
    <p:extLst>
      <p:ext uri="{BB962C8B-B14F-4D97-AF65-F5344CB8AC3E}">
        <p14:creationId xmlns:p14="http://schemas.microsoft.com/office/powerpoint/2010/main" val="4005985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678F48-1C04-46ED-B131-5AE20FC9279F}"/>
              </a:ext>
            </a:extLst>
          </p:cNvPr>
          <p:cNvSpPr>
            <a:spLocks noGrp="1"/>
          </p:cNvSpPr>
          <p:nvPr>
            <p:ph type="title"/>
          </p:nvPr>
        </p:nvSpPr>
        <p:spPr>
          <a:xfrm>
            <a:off x="572655" y="674254"/>
            <a:ext cx="4424217" cy="895783"/>
          </a:xfrm>
        </p:spPr>
        <p:txBody>
          <a:bodyPr anchor="b">
            <a:normAutofit/>
          </a:bodyPr>
          <a:lstStyle>
            <a:lvl1pPr>
              <a:defRPr sz="30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1D6EB7C2-FDC6-47D4-B10C-DFC72984648A}"/>
              </a:ext>
            </a:extLst>
          </p:cNvPr>
          <p:cNvSpPr>
            <a:spLocks noGrp="1"/>
          </p:cNvSpPr>
          <p:nvPr>
            <p:ph idx="1"/>
          </p:nvPr>
        </p:nvSpPr>
        <p:spPr>
          <a:xfrm>
            <a:off x="5671125" y="674255"/>
            <a:ext cx="5832000" cy="5508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A05BBD53-588F-49AA-8A85-43AFAED92380}"/>
              </a:ext>
            </a:extLst>
          </p:cNvPr>
          <p:cNvSpPr>
            <a:spLocks noGrp="1"/>
          </p:cNvSpPr>
          <p:nvPr>
            <p:ph type="body" sz="half" idx="2"/>
          </p:nvPr>
        </p:nvSpPr>
        <p:spPr>
          <a:xfrm>
            <a:off x="572656" y="2019158"/>
            <a:ext cx="4424216" cy="38160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1929E31-4E3F-48CA-B254-86D4DBECC414}"/>
              </a:ext>
            </a:extLst>
          </p:cNvPr>
          <p:cNvSpPr>
            <a:spLocks noGrp="1"/>
          </p:cNvSpPr>
          <p:nvPr>
            <p:ph type="dt" sz="half" idx="10"/>
          </p:nvPr>
        </p:nvSpPr>
        <p:spPr/>
        <p:txBody>
          <a:bodyPr/>
          <a:lstStyle/>
          <a:p>
            <a:fld id="{76A7F89A-2D68-4436-88BC-498CE472DF8C}" type="datetimeFigureOut">
              <a:rPr lang="es-CO" smtClean="0"/>
              <a:t>26/01/2026</a:t>
            </a:fld>
            <a:endParaRPr lang="es-CO"/>
          </a:p>
        </p:txBody>
      </p:sp>
      <p:sp>
        <p:nvSpPr>
          <p:cNvPr id="6" name="Marcador de pie de página 5">
            <a:extLst>
              <a:ext uri="{FF2B5EF4-FFF2-40B4-BE49-F238E27FC236}">
                <a16:creationId xmlns:a16="http://schemas.microsoft.com/office/drawing/2014/main" id="{EEBC7EA0-DAD7-4E32-9934-E1975764CF2B}"/>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D186C558-7C92-4C59-8303-E6C8DEE65FE8}"/>
              </a:ext>
            </a:extLst>
          </p:cNvPr>
          <p:cNvSpPr>
            <a:spLocks noGrp="1"/>
          </p:cNvSpPr>
          <p:nvPr>
            <p:ph type="sldNum" sz="quarter" idx="12"/>
          </p:nvPr>
        </p:nvSpPr>
        <p:spPr/>
        <p:txBody>
          <a:bodyPr/>
          <a:lstStyle/>
          <a:p>
            <a:fld id="{5AE4A8C2-3267-4640-8063-9F7C463F0803}" type="slidenum">
              <a:rPr lang="es-CO" smtClean="0"/>
              <a:t>‹Nº›</a:t>
            </a:fld>
            <a:endParaRPr lang="es-CO"/>
          </a:p>
        </p:txBody>
      </p:sp>
    </p:spTree>
    <p:extLst>
      <p:ext uri="{BB962C8B-B14F-4D97-AF65-F5344CB8AC3E}">
        <p14:creationId xmlns:p14="http://schemas.microsoft.com/office/powerpoint/2010/main" val="2744944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n con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posición de imagen 2">
            <a:extLst>
              <a:ext uri="{FF2B5EF4-FFF2-40B4-BE49-F238E27FC236}">
                <a16:creationId xmlns:a16="http://schemas.microsoft.com/office/drawing/2014/main" id="{DDCE75DD-4C3E-43FF-A30E-34C6DE98CB92}"/>
              </a:ext>
            </a:extLst>
          </p:cNvPr>
          <p:cNvSpPr>
            <a:spLocks noGrp="1"/>
          </p:cNvSpPr>
          <p:nvPr>
            <p:ph type="pic" idx="1" hasCustomPrompt="1"/>
          </p:nvPr>
        </p:nvSpPr>
        <p:spPr>
          <a:xfrm>
            <a:off x="5671124" y="674255"/>
            <a:ext cx="5832000" cy="5508000"/>
          </a:xfrm>
          <a:prstGeom prst="roundRect">
            <a:avLst>
              <a:gd name="adj" fmla="val 6103"/>
            </a:avLst>
          </a:prstGeom>
        </p:spPr>
        <p:txBody>
          <a:bodyPr anchor="ctr">
            <a:normAutofit/>
          </a:bodyPr>
          <a:lstStyle>
            <a:lvl1pPr marL="0" indent="0" algn="ctr">
              <a:buNone/>
              <a:defRPr lang="es-CO"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s-CO" dirty="0"/>
              <a:t>Duplicar este rectángulo y cambiar tamaño en caso de ser necesario</a:t>
            </a:r>
          </a:p>
        </p:txBody>
      </p:sp>
      <p:sp>
        <p:nvSpPr>
          <p:cNvPr id="5" name="Marcador de fecha 4">
            <a:extLst>
              <a:ext uri="{FF2B5EF4-FFF2-40B4-BE49-F238E27FC236}">
                <a16:creationId xmlns:a16="http://schemas.microsoft.com/office/drawing/2014/main" id="{7D7418BF-5946-4D16-B7B8-4F3D07A8CE33}"/>
              </a:ext>
            </a:extLst>
          </p:cNvPr>
          <p:cNvSpPr>
            <a:spLocks noGrp="1"/>
          </p:cNvSpPr>
          <p:nvPr>
            <p:ph type="dt" sz="half" idx="10"/>
          </p:nvPr>
        </p:nvSpPr>
        <p:spPr/>
        <p:txBody>
          <a:bodyPr/>
          <a:lstStyle/>
          <a:p>
            <a:fld id="{76A7F89A-2D68-4436-88BC-498CE472DF8C}" type="datetimeFigureOut">
              <a:rPr lang="es-CO" smtClean="0"/>
              <a:t>26/01/2026</a:t>
            </a:fld>
            <a:endParaRPr lang="es-CO"/>
          </a:p>
        </p:txBody>
      </p:sp>
      <p:sp>
        <p:nvSpPr>
          <p:cNvPr id="6" name="Marcador de pie de página 5">
            <a:extLst>
              <a:ext uri="{FF2B5EF4-FFF2-40B4-BE49-F238E27FC236}">
                <a16:creationId xmlns:a16="http://schemas.microsoft.com/office/drawing/2014/main" id="{38FC5567-4D36-4780-97ED-6056B8D3F871}"/>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AB42E163-93B0-4538-A41C-D88AE71F7D3E}"/>
              </a:ext>
            </a:extLst>
          </p:cNvPr>
          <p:cNvSpPr>
            <a:spLocks noGrp="1"/>
          </p:cNvSpPr>
          <p:nvPr>
            <p:ph type="sldNum" sz="quarter" idx="12"/>
          </p:nvPr>
        </p:nvSpPr>
        <p:spPr/>
        <p:txBody>
          <a:bodyPr/>
          <a:lstStyle/>
          <a:p>
            <a:fld id="{5AE4A8C2-3267-4640-8063-9F7C463F0803}" type="slidenum">
              <a:rPr lang="es-CO" smtClean="0"/>
              <a:t>‹Nº›</a:t>
            </a:fld>
            <a:endParaRPr lang="es-CO"/>
          </a:p>
        </p:txBody>
      </p:sp>
      <p:sp>
        <p:nvSpPr>
          <p:cNvPr id="8" name="Título 1">
            <a:extLst>
              <a:ext uri="{FF2B5EF4-FFF2-40B4-BE49-F238E27FC236}">
                <a16:creationId xmlns:a16="http://schemas.microsoft.com/office/drawing/2014/main" id="{4303AEC4-0EC8-4652-BAB5-409AA2B6A6A4}"/>
              </a:ext>
            </a:extLst>
          </p:cNvPr>
          <p:cNvSpPr>
            <a:spLocks noGrp="1"/>
          </p:cNvSpPr>
          <p:nvPr>
            <p:ph type="title"/>
          </p:nvPr>
        </p:nvSpPr>
        <p:spPr>
          <a:xfrm>
            <a:off x="572655" y="674254"/>
            <a:ext cx="4424217" cy="895783"/>
          </a:xfrm>
        </p:spPr>
        <p:txBody>
          <a:bodyPr anchor="b">
            <a:normAutofit/>
          </a:bodyPr>
          <a:lstStyle>
            <a:lvl1pPr>
              <a:defRPr sz="3000"/>
            </a:lvl1pPr>
          </a:lstStyle>
          <a:p>
            <a:r>
              <a:rPr lang="es-ES"/>
              <a:t>Haga clic para modificar el estilo de título del patrón</a:t>
            </a:r>
            <a:endParaRPr lang="es-CO"/>
          </a:p>
        </p:txBody>
      </p:sp>
      <p:sp>
        <p:nvSpPr>
          <p:cNvPr id="9" name="Marcador de texto 3">
            <a:extLst>
              <a:ext uri="{FF2B5EF4-FFF2-40B4-BE49-F238E27FC236}">
                <a16:creationId xmlns:a16="http://schemas.microsoft.com/office/drawing/2014/main" id="{B7FADEA0-2A51-4AC6-BE8F-9714E5F5E7F2}"/>
              </a:ext>
            </a:extLst>
          </p:cNvPr>
          <p:cNvSpPr>
            <a:spLocks noGrp="1"/>
          </p:cNvSpPr>
          <p:nvPr>
            <p:ph type="body" sz="half" idx="2"/>
          </p:nvPr>
        </p:nvSpPr>
        <p:spPr>
          <a:xfrm>
            <a:off x="572656" y="2019158"/>
            <a:ext cx="4424216" cy="38160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Tree>
    <p:extLst>
      <p:ext uri="{BB962C8B-B14F-4D97-AF65-F5344CB8AC3E}">
        <p14:creationId xmlns:p14="http://schemas.microsoft.com/office/powerpoint/2010/main" val="1530122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CE77F88-A7E2-4D56-8A3C-929C60FF26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7561DCC0-70F5-4283-BE6F-C01E274534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CF80E92B-466A-4D42-AA5B-E613795C29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A7F89A-2D68-4436-88BC-498CE472DF8C}" type="datetimeFigureOut">
              <a:rPr lang="es-CO" smtClean="0"/>
              <a:t>26/01/2026</a:t>
            </a:fld>
            <a:endParaRPr lang="es-CO"/>
          </a:p>
        </p:txBody>
      </p:sp>
      <p:sp>
        <p:nvSpPr>
          <p:cNvPr id="5" name="Marcador de pie de página 4">
            <a:extLst>
              <a:ext uri="{FF2B5EF4-FFF2-40B4-BE49-F238E27FC236}">
                <a16:creationId xmlns:a16="http://schemas.microsoft.com/office/drawing/2014/main" id="{7E16613B-7297-42A8-9106-C6D94DDC8A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5DD972B3-0C99-4759-A0E4-1DF47506E5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E4A8C2-3267-4640-8063-9F7C463F0803}" type="slidenum">
              <a:rPr lang="es-CO" smtClean="0"/>
              <a:t>‹Nº›</a:t>
            </a:fld>
            <a:endParaRPr lang="es-CO"/>
          </a:p>
        </p:txBody>
      </p:sp>
    </p:spTree>
    <p:extLst>
      <p:ext uri="{BB962C8B-B14F-4D97-AF65-F5344CB8AC3E}">
        <p14:creationId xmlns:p14="http://schemas.microsoft.com/office/powerpoint/2010/main" val="28261522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b="1" kern="1200">
          <a:solidFill>
            <a:srgbClr val="FF051E"/>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1600" kern="1200">
          <a:solidFill>
            <a:srgbClr val="AC0B3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1600" kern="1200">
          <a:solidFill>
            <a:srgbClr val="AC0B3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rgbClr val="AC0B3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rgbClr val="AC0B3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rgbClr val="AC0B3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uao.edu.co/"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B4E650-F4C2-4846-AF52-ED86ECC724C7}"/>
              </a:ext>
            </a:extLst>
          </p:cNvPr>
          <p:cNvSpPr>
            <a:spLocks noGrp="1"/>
          </p:cNvSpPr>
          <p:nvPr>
            <p:ph type="ctrTitle"/>
          </p:nvPr>
        </p:nvSpPr>
        <p:spPr/>
        <p:txBody>
          <a:bodyPr/>
          <a:lstStyle/>
          <a:p>
            <a:endParaRPr lang="es-CO"/>
          </a:p>
        </p:txBody>
      </p:sp>
      <p:sp>
        <p:nvSpPr>
          <p:cNvPr id="3" name="Subtítulo 2">
            <a:extLst>
              <a:ext uri="{FF2B5EF4-FFF2-40B4-BE49-F238E27FC236}">
                <a16:creationId xmlns:a16="http://schemas.microsoft.com/office/drawing/2014/main" id="{E097E646-DC25-4EF5-B549-E31C3889CE2B}"/>
              </a:ext>
            </a:extLst>
          </p:cNvPr>
          <p:cNvSpPr>
            <a:spLocks noGrp="1"/>
          </p:cNvSpPr>
          <p:nvPr>
            <p:ph type="subTitle" idx="1"/>
          </p:nvPr>
        </p:nvSpPr>
        <p:spPr/>
        <p:txBody>
          <a:bodyPr/>
          <a:lstStyle/>
          <a:p>
            <a:endParaRPr lang="es-CO"/>
          </a:p>
        </p:txBody>
      </p:sp>
    </p:spTree>
    <p:extLst>
      <p:ext uri="{BB962C8B-B14F-4D97-AF65-F5344CB8AC3E}">
        <p14:creationId xmlns:p14="http://schemas.microsoft.com/office/powerpoint/2010/main" val="1787844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510B17-E926-4505-B172-28F5F2FACAD3}"/>
              </a:ext>
            </a:extLst>
          </p:cNvPr>
          <p:cNvSpPr>
            <a:spLocks noGrp="1"/>
          </p:cNvSpPr>
          <p:nvPr>
            <p:ph type="title"/>
          </p:nvPr>
        </p:nvSpPr>
        <p:spPr/>
        <p:txBody>
          <a:bodyPr/>
          <a:lstStyle/>
          <a:p>
            <a:r>
              <a:rPr lang="es-CO" dirty="0"/>
              <a:t>Sobre el uso de esta plantilla institucional</a:t>
            </a:r>
          </a:p>
        </p:txBody>
      </p:sp>
      <p:sp>
        <p:nvSpPr>
          <p:cNvPr id="6" name="object 4">
            <a:extLst>
              <a:ext uri="{FF2B5EF4-FFF2-40B4-BE49-F238E27FC236}">
                <a16:creationId xmlns:a16="http://schemas.microsoft.com/office/drawing/2014/main" id="{A59B116B-75E2-4CD8-8BDE-E83F97F93CDA}"/>
              </a:ext>
            </a:extLst>
          </p:cNvPr>
          <p:cNvSpPr txBox="1"/>
          <p:nvPr/>
        </p:nvSpPr>
        <p:spPr>
          <a:xfrm>
            <a:off x="572655" y="1769382"/>
            <a:ext cx="10571595" cy="3815725"/>
          </a:xfrm>
          <a:prstGeom prst="rect">
            <a:avLst/>
          </a:prstGeom>
        </p:spPr>
        <p:txBody>
          <a:bodyPr vert="horz" wrap="square" lIns="0" tIns="11430" rIns="0" bIns="0" rtlCol="0">
            <a:spAutoFit/>
          </a:bodyPr>
          <a:lstStyle/>
          <a:p>
            <a:pPr marL="12700" marR="5080" algn="just">
              <a:lnSpc>
                <a:spcPct val="100800"/>
              </a:lnSpc>
              <a:spcBef>
                <a:spcPts val="90"/>
              </a:spcBef>
            </a:pPr>
            <a:r>
              <a:rPr lang="es-ES" sz="1600" dirty="0">
                <a:solidFill>
                  <a:schemeClr val="bg2">
                    <a:lumMod val="10000"/>
                  </a:schemeClr>
                </a:solidFill>
                <a:latin typeface="Arial"/>
                <a:cs typeface="Arial"/>
              </a:rPr>
              <a:t>Respetar la identidad visual de la Universidad Autónoma de Occidente, UAO, es un compromiso colectivo que asegura la coherencia en todos los elementos de comunicación. Para lograrlo, es fundamental seguir los lineamientos establecidos en el Manual de Identidad.</a:t>
            </a:r>
          </a:p>
          <a:p>
            <a:pPr marL="12700" marR="5080" algn="just">
              <a:lnSpc>
                <a:spcPct val="100800"/>
              </a:lnSpc>
              <a:spcBef>
                <a:spcPts val="90"/>
              </a:spcBef>
            </a:pPr>
            <a:endParaRPr lang="es-ES" sz="1600" dirty="0">
              <a:solidFill>
                <a:schemeClr val="bg2">
                  <a:lumMod val="10000"/>
                </a:schemeClr>
              </a:solidFill>
              <a:latin typeface="Arial"/>
              <a:cs typeface="Arial"/>
            </a:endParaRPr>
          </a:p>
          <a:p>
            <a:pPr marL="298450" marR="5080" indent="-285750" algn="just">
              <a:lnSpc>
                <a:spcPct val="100800"/>
              </a:lnSpc>
              <a:spcBef>
                <a:spcPts val="90"/>
              </a:spcBef>
              <a:buFont typeface="Arial" panose="020B0604020202020204" pitchFamily="34" charset="0"/>
              <a:buChar char="•"/>
            </a:pPr>
            <a:r>
              <a:rPr lang="es-ES" sz="1600" dirty="0">
                <a:solidFill>
                  <a:schemeClr val="bg2">
                    <a:lumMod val="10000"/>
                  </a:schemeClr>
                </a:solidFill>
                <a:latin typeface="Arial"/>
                <a:cs typeface="Arial"/>
              </a:rPr>
              <a:t>Puedes ajustar el texto según tus necesidades, pero sin modificar la tipografía. La única tipografía permitida para este tipo de documentos institucionales es Arial en el tamaño que lo requiera.</a:t>
            </a:r>
          </a:p>
          <a:p>
            <a:pPr marL="298450" marR="5080" indent="-285750" algn="just">
              <a:lnSpc>
                <a:spcPct val="100800"/>
              </a:lnSpc>
              <a:spcBef>
                <a:spcPts val="90"/>
              </a:spcBef>
              <a:buFont typeface="Arial" panose="020B0604020202020204" pitchFamily="34" charset="0"/>
              <a:buChar char="•"/>
            </a:pPr>
            <a:r>
              <a:rPr lang="es-ES" sz="1600" dirty="0">
                <a:solidFill>
                  <a:schemeClr val="bg2">
                    <a:lumMod val="10000"/>
                  </a:schemeClr>
                </a:solidFill>
                <a:latin typeface="Arial"/>
                <a:cs typeface="Arial"/>
              </a:rPr>
              <a:t>Los colores de títulos, textos y formas deben mantenerse sin alteraciones. No se deben sustituir por otros colores.</a:t>
            </a:r>
          </a:p>
          <a:p>
            <a:pPr marL="298450" marR="5080" indent="-285750" algn="just">
              <a:lnSpc>
                <a:spcPct val="100800"/>
              </a:lnSpc>
              <a:spcBef>
                <a:spcPts val="90"/>
              </a:spcBef>
              <a:buFont typeface="Arial" panose="020B0604020202020204" pitchFamily="34" charset="0"/>
              <a:buChar char="•"/>
            </a:pPr>
            <a:r>
              <a:rPr lang="es-ES" sz="1600" dirty="0">
                <a:solidFill>
                  <a:schemeClr val="bg2">
                    <a:lumMod val="10000"/>
                  </a:schemeClr>
                </a:solidFill>
                <a:latin typeface="Arial"/>
                <a:cs typeface="Arial"/>
              </a:rPr>
              <a:t>Las imágenes pueden reemplazarse por aquellas que sean acordes a la temática de tu presentación, siempre conservando los bordes redondeados. Para hacerlo, haz clic derecho sobre la imagen en la presentación, selecciona "cambiar imagen", elige la imagen desde tu equipo y esta se ajustará automáticamente manteniendo los bordes redondos.</a:t>
            </a:r>
          </a:p>
          <a:p>
            <a:pPr marL="298450" marR="5080" indent="-285750" algn="just">
              <a:lnSpc>
                <a:spcPct val="100800"/>
              </a:lnSpc>
              <a:spcBef>
                <a:spcPts val="90"/>
              </a:spcBef>
              <a:buFont typeface="Arial" panose="020B0604020202020204" pitchFamily="34" charset="0"/>
              <a:buChar char="•"/>
            </a:pPr>
            <a:r>
              <a:rPr lang="es-ES" sz="1600" dirty="0">
                <a:solidFill>
                  <a:schemeClr val="bg2">
                    <a:lumMod val="10000"/>
                  </a:schemeClr>
                </a:solidFill>
                <a:latin typeface="Arial"/>
                <a:cs typeface="Arial"/>
              </a:rPr>
              <a:t>Para duplicar diapositivas, por favor haz clic derecho sobre ella y selecciona la opción “duplicar diapositiva”.</a:t>
            </a:r>
          </a:p>
          <a:p>
            <a:pPr marL="12700" marR="5080" algn="just">
              <a:lnSpc>
                <a:spcPct val="100800"/>
              </a:lnSpc>
              <a:spcBef>
                <a:spcPts val="90"/>
              </a:spcBef>
            </a:pPr>
            <a:endParaRPr lang="es-ES" sz="1600" dirty="0">
              <a:solidFill>
                <a:schemeClr val="bg2">
                  <a:lumMod val="10000"/>
                </a:schemeClr>
              </a:solidFill>
              <a:latin typeface="Arial"/>
              <a:cs typeface="Arial"/>
            </a:endParaRPr>
          </a:p>
          <a:p>
            <a:pPr marL="12700" marR="5080" algn="just">
              <a:lnSpc>
                <a:spcPct val="100800"/>
              </a:lnSpc>
              <a:spcBef>
                <a:spcPts val="90"/>
              </a:spcBef>
            </a:pPr>
            <a:r>
              <a:rPr lang="es-ES" sz="1600" dirty="0">
                <a:solidFill>
                  <a:schemeClr val="bg2">
                    <a:lumMod val="10000"/>
                  </a:schemeClr>
                </a:solidFill>
                <a:latin typeface="Arial"/>
                <a:cs typeface="Arial"/>
              </a:rPr>
              <a:t>Para más detalles, consulta el Manual de Identidad en </a:t>
            </a:r>
            <a:r>
              <a:rPr lang="es-ES" sz="1600" dirty="0">
                <a:solidFill>
                  <a:schemeClr val="bg2">
                    <a:lumMod val="10000"/>
                  </a:schemeClr>
                </a:solidFill>
                <a:latin typeface="Arial"/>
                <a:cs typeface="Arial"/>
                <a:hlinkClick r:id="rId2"/>
              </a:rPr>
              <a:t>www.uao.edu.co </a:t>
            </a:r>
            <a:endParaRPr lang="es-ES" sz="1600" dirty="0">
              <a:solidFill>
                <a:schemeClr val="bg2">
                  <a:lumMod val="10000"/>
                </a:schemeClr>
              </a:solidFill>
              <a:latin typeface="Arial"/>
              <a:cs typeface="Arial"/>
            </a:endParaRPr>
          </a:p>
        </p:txBody>
      </p:sp>
    </p:spTree>
    <p:extLst>
      <p:ext uri="{BB962C8B-B14F-4D97-AF65-F5344CB8AC3E}">
        <p14:creationId xmlns:p14="http://schemas.microsoft.com/office/powerpoint/2010/main" val="2849414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510B17-E926-4505-B172-28F5F2FACAD3}"/>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E0F31157-9504-497F-96DC-6D6F39A1E4D3}"/>
              </a:ext>
            </a:extLst>
          </p:cNvPr>
          <p:cNvSpPr>
            <a:spLocks noGrp="1"/>
          </p:cNvSpPr>
          <p:nvPr>
            <p:ph idx="1"/>
          </p:nvPr>
        </p:nvSpPr>
        <p:spPr/>
        <p:txBody>
          <a:bodyPr/>
          <a:lstStyle/>
          <a:p>
            <a:endParaRPr lang="es-CO"/>
          </a:p>
        </p:txBody>
      </p:sp>
    </p:spTree>
    <p:extLst>
      <p:ext uri="{BB962C8B-B14F-4D97-AF65-F5344CB8AC3E}">
        <p14:creationId xmlns:p14="http://schemas.microsoft.com/office/powerpoint/2010/main" val="3474637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823F33-AD72-43F7-A578-79EB2F5B4607}"/>
              </a:ext>
            </a:extLst>
          </p:cNvPr>
          <p:cNvSpPr>
            <a:spLocks noGrp="1"/>
          </p:cNvSpPr>
          <p:nvPr>
            <p:ph type="title"/>
          </p:nvPr>
        </p:nvSpPr>
        <p:spPr/>
        <p:txBody>
          <a:bodyPr/>
          <a:lstStyle/>
          <a:p>
            <a:endParaRPr lang="es-CO"/>
          </a:p>
        </p:txBody>
      </p:sp>
      <p:sp>
        <p:nvSpPr>
          <p:cNvPr id="3" name="Marcador de texto 2">
            <a:extLst>
              <a:ext uri="{FF2B5EF4-FFF2-40B4-BE49-F238E27FC236}">
                <a16:creationId xmlns:a16="http://schemas.microsoft.com/office/drawing/2014/main" id="{2B4FB56A-4DF9-463C-ACCC-B23AD6A9BC84}"/>
              </a:ext>
            </a:extLst>
          </p:cNvPr>
          <p:cNvSpPr>
            <a:spLocks noGrp="1"/>
          </p:cNvSpPr>
          <p:nvPr>
            <p:ph type="body" idx="1"/>
          </p:nvPr>
        </p:nvSpPr>
        <p:spPr/>
        <p:txBody>
          <a:bodyPr/>
          <a:lstStyle/>
          <a:p>
            <a:endParaRPr lang="es-CO"/>
          </a:p>
        </p:txBody>
      </p:sp>
    </p:spTree>
    <p:extLst>
      <p:ext uri="{BB962C8B-B14F-4D97-AF65-F5344CB8AC3E}">
        <p14:creationId xmlns:p14="http://schemas.microsoft.com/office/powerpoint/2010/main" val="1306401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00A02DC1-0CF3-4C1B-9698-2DF7D35495FA}"/>
              </a:ext>
            </a:extLst>
          </p:cNvPr>
          <p:cNvSpPr>
            <a:spLocks noGrp="1"/>
          </p:cNvSpPr>
          <p:nvPr>
            <p:ph sz="half" idx="1"/>
          </p:nvPr>
        </p:nvSpPr>
        <p:spPr/>
        <p:txBody>
          <a:bodyPr/>
          <a:lstStyle/>
          <a:p>
            <a:endParaRPr lang="es-CO"/>
          </a:p>
        </p:txBody>
      </p:sp>
      <p:sp>
        <p:nvSpPr>
          <p:cNvPr id="3" name="Marcador de contenido 2">
            <a:extLst>
              <a:ext uri="{FF2B5EF4-FFF2-40B4-BE49-F238E27FC236}">
                <a16:creationId xmlns:a16="http://schemas.microsoft.com/office/drawing/2014/main" id="{28EB1D75-459F-4EAB-AE75-094CF7E64F5C}"/>
              </a:ext>
            </a:extLst>
          </p:cNvPr>
          <p:cNvSpPr>
            <a:spLocks noGrp="1"/>
          </p:cNvSpPr>
          <p:nvPr>
            <p:ph sz="half" idx="2"/>
          </p:nvPr>
        </p:nvSpPr>
        <p:spPr/>
        <p:txBody>
          <a:bodyPr/>
          <a:lstStyle/>
          <a:p>
            <a:endParaRPr lang="es-CO"/>
          </a:p>
        </p:txBody>
      </p:sp>
      <p:sp>
        <p:nvSpPr>
          <p:cNvPr id="4" name="Título 3">
            <a:extLst>
              <a:ext uri="{FF2B5EF4-FFF2-40B4-BE49-F238E27FC236}">
                <a16:creationId xmlns:a16="http://schemas.microsoft.com/office/drawing/2014/main" id="{E4B7B5FD-32F6-4CE8-9834-B7719B9DE233}"/>
              </a:ext>
            </a:extLst>
          </p:cNvPr>
          <p:cNvSpPr>
            <a:spLocks noGrp="1"/>
          </p:cNvSpPr>
          <p:nvPr>
            <p:ph type="title"/>
          </p:nvPr>
        </p:nvSpPr>
        <p:spPr/>
        <p:txBody>
          <a:bodyPr/>
          <a:lstStyle/>
          <a:p>
            <a:endParaRPr lang="es-CO"/>
          </a:p>
        </p:txBody>
      </p:sp>
    </p:spTree>
    <p:extLst>
      <p:ext uri="{BB962C8B-B14F-4D97-AF65-F5344CB8AC3E}">
        <p14:creationId xmlns:p14="http://schemas.microsoft.com/office/powerpoint/2010/main" val="2487579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7029D55C-027F-4E84-BD8A-3842EE2AD9E2}"/>
              </a:ext>
            </a:extLst>
          </p:cNvPr>
          <p:cNvSpPr>
            <a:spLocks noGrp="1"/>
          </p:cNvSpPr>
          <p:nvPr>
            <p:ph type="body" idx="1"/>
          </p:nvPr>
        </p:nvSpPr>
        <p:spPr/>
        <p:txBody>
          <a:bodyPr/>
          <a:lstStyle/>
          <a:p>
            <a:endParaRPr lang="es-CO"/>
          </a:p>
        </p:txBody>
      </p:sp>
      <p:sp>
        <p:nvSpPr>
          <p:cNvPr id="3" name="Marcador de texto 2">
            <a:extLst>
              <a:ext uri="{FF2B5EF4-FFF2-40B4-BE49-F238E27FC236}">
                <a16:creationId xmlns:a16="http://schemas.microsoft.com/office/drawing/2014/main" id="{13F56977-C775-4A19-BC05-9770802C8A24}"/>
              </a:ext>
            </a:extLst>
          </p:cNvPr>
          <p:cNvSpPr>
            <a:spLocks noGrp="1"/>
          </p:cNvSpPr>
          <p:nvPr>
            <p:ph type="body" sz="quarter" idx="3"/>
          </p:nvPr>
        </p:nvSpPr>
        <p:spPr/>
        <p:txBody>
          <a:bodyPr/>
          <a:lstStyle/>
          <a:p>
            <a:endParaRPr lang="es-CO"/>
          </a:p>
        </p:txBody>
      </p:sp>
      <p:sp>
        <p:nvSpPr>
          <p:cNvPr id="4" name="Título 3">
            <a:extLst>
              <a:ext uri="{FF2B5EF4-FFF2-40B4-BE49-F238E27FC236}">
                <a16:creationId xmlns:a16="http://schemas.microsoft.com/office/drawing/2014/main" id="{9DD74254-246F-4AC4-A1AA-BF0EF1A16EFD}"/>
              </a:ext>
            </a:extLst>
          </p:cNvPr>
          <p:cNvSpPr>
            <a:spLocks noGrp="1"/>
          </p:cNvSpPr>
          <p:nvPr>
            <p:ph type="title"/>
          </p:nvPr>
        </p:nvSpPr>
        <p:spPr/>
        <p:txBody>
          <a:bodyPr/>
          <a:lstStyle/>
          <a:p>
            <a:endParaRPr lang="es-CO"/>
          </a:p>
        </p:txBody>
      </p:sp>
      <p:sp>
        <p:nvSpPr>
          <p:cNvPr id="5" name="Marcador de contenido 4">
            <a:extLst>
              <a:ext uri="{FF2B5EF4-FFF2-40B4-BE49-F238E27FC236}">
                <a16:creationId xmlns:a16="http://schemas.microsoft.com/office/drawing/2014/main" id="{CC7F690C-2033-4523-8E4A-196D2F4B552A}"/>
              </a:ext>
            </a:extLst>
          </p:cNvPr>
          <p:cNvSpPr>
            <a:spLocks noGrp="1"/>
          </p:cNvSpPr>
          <p:nvPr>
            <p:ph sz="half" idx="13"/>
          </p:nvPr>
        </p:nvSpPr>
        <p:spPr/>
        <p:txBody>
          <a:bodyPr/>
          <a:lstStyle/>
          <a:p>
            <a:endParaRPr lang="es-CO"/>
          </a:p>
        </p:txBody>
      </p:sp>
      <p:sp>
        <p:nvSpPr>
          <p:cNvPr id="6" name="Marcador de contenido 5">
            <a:extLst>
              <a:ext uri="{FF2B5EF4-FFF2-40B4-BE49-F238E27FC236}">
                <a16:creationId xmlns:a16="http://schemas.microsoft.com/office/drawing/2014/main" id="{2B028D9B-14F3-485C-B508-74800CFCFC3F}"/>
              </a:ext>
            </a:extLst>
          </p:cNvPr>
          <p:cNvSpPr>
            <a:spLocks noGrp="1"/>
          </p:cNvSpPr>
          <p:nvPr>
            <p:ph sz="half" idx="2"/>
          </p:nvPr>
        </p:nvSpPr>
        <p:spPr/>
        <p:txBody>
          <a:bodyPr/>
          <a:lstStyle/>
          <a:p>
            <a:endParaRPr lang="es-CO"/>
          </a:p>
        </p:txBody>
      </p:sp>
    </p:spTree>
    <p:extLst>
      <p:ext uri="{BB962C8B-B14F-4D97-AF65-F5344CB8AC3E}">
        <p14:creationId xmlns:p14="http://schemas.microsoft.com/office/powerpoint/2010/main" val="1485619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D5999D-1CA4-4137-9E06-CD7C0606E4B0}"/>
              </a:ext>
            </a:extLst>
          </p:cNvPr>
          <p:cNvSpPr>
            <a:spLocks noGrp="1"/>
          </p:cNvSpPr>
          <p:nvPr>
            <p:ph type="title"/>
          </p:nvPr>
        </p:nvSpPr>
        <p:spPr/>
        <p:txBody>
          <a:bodyPr/>
          <a:lstStyle/>
          <a:p>
            <a:endParaRPr lang="es-CO"/>
          </a:p>
        </p:txBody>
      </p:sp>
    </p:spTree>
    <p:extLst>
      <p:ext uri="{BB962C8B-B14F-4D97-AF65-F5344CB8AC3E}">
        <p14:creationId xmlns:p14="http://schemas.microsoft.com/office/powerpoint/2010/main" val="3253914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6836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06A531-8A13-4A47-9976-EE631639D143}"/>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15B280B2-2B3C-4AE3-8076-62E4122E820D}"/>
              </a:ext>
            </a:extLst>
          </p:cNvPr>
          <p:cNvSpPr>
            <a:spLocks noGrp="1"/>
          </p:cNvSpPr>
          <p:nvPr>
            <p:ph idx="1"/>
          </p:nvPr>
        </p:nvSpPr>
        <p:spPr/>
        <p:txBody>
          <a:bodyPr/>
          <a:lstStyle/>
          <a:p>
            <a:endParaRPr lang="es-CO"/>
          </a:p>
        </p:txBody>
      </p:sp>
      <p:sp>
        <p:nvSpPr>
          <p:cNvPr id="4" name="Marcador de texto 3">
            <a:extLst>
              <a:ext uri="{FF2B5EF4-FFF2-40B4-BE49-F238E27FC236}">
                <a16:creationId xmlns:a16="http://schemas.microsoft.com/office/drawing/2014/main" id="{B1A4B75A-09FF-48F0-BE3F-8D2650331822}"/>
              </a:ext>
            </a:extLst>
          </p:cNvPr>
          <p:cNvSpPr>
            <a:spLocks noGrp="1"/>
          </p:cNvSpPr>
          <p:nvPr>
            <p:ph type="body" sz="half" idx="2"/>
          </p:nvPr>
        </p:nvSpPr>
        <p:spPr/>
        <p:txBody>
          <a:bodyPr/>
          <a:lstStyle/>
          <a:p>
            <a:endParaRPr lang="es-CO"/>
          </a:p>
        </p:txBody>
      </p:sp>
    </p:spTree>
    <p:extLst>
      <p:ext uri="{BB962C8B-B14F-4D97-AF65-F5344CB8AC3E}">
        <p14:creationId xmlns:p14="http://schemas.microsoft.com/office/powerpoint/2010/main" val="324638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1">
            <a:extLst>
              <a:ext uri="{FF2B5EF4-FFF2-40B4-BE49-F238E27FC236}">
                <a16:creationId xmlns:a16="http://schemas.microsoft.com/office/drawing/2014/main" id="{C4B5541E-E5D3-4747-A9BF-89077CBB7766}"/>
              </a:ext>
            </a:extLst>
          </p:cNvPr>
          <p:cNvSpPr>
            <a:spLocks noGrp="1"/>
          </p:cNvSpPr>
          <p:nvPr>
            <p:ph type="pic" idx="1"/>
          </p:nvPr>
        </p:nvSpPr>
        <p:spPr/>
      </p:sp>
      <p:sp>
        <p:nvSpPr>
          <p:cNvPr id="3" name="Título 2">
            <a:extLst>
              <a:ext uri="{FF2B5EF4-FFF2-40B4-BE49-F238E27FC236}">
                <a16:creationId xmlns:a16="http://schemas.microsoft.com/office/drawing/2014/main" id="{47D588D8-36BE-47CB-9CFA-5417846FC31B}"/>
              </a:ext>
            </a:extLst>
          </p:cNvPr>
          <p:cNvSpPr>
            <a:spLocks noGrp="1"/>
          </p:cNvSpPr>
          <p:nvPr>
            <p:ph type="title"/>
          </p:nvPr>
        </p:nvSpPr>
        <p:spPr/>
        <p:txBody>
          <a:bodyPr/>
          <a:lstStyle/>
          <a:p>
            <a:endParaRPr lang="es-CO"/>
          </a:p>
        </p:txBody>
      </p:sp>
      <p:sp>
        <p:nvSpPr>
          <p:cNvPr id="4" name="Marcador de texto 3">
            <a:extLst>
              <a:ext uri="{FF2B5EF4-FFF2-40B4-BE49-F238E27FC236}">
                <a16:creationId xmlns:a16="http://schemas.microsoft.com/office/drawing/2014/main" id="{649ED9D1-9A44-411E-8126-18C4DF2AC792}"/>
              </a:ext>
            </a:extLst>
          </p:cNvPr>
          <p:cNvSpPr>
            <a:spLocks noGrp="1"/>
          </p:cNvSpPr>
          <p:nvPr>
            <p:ph type="body" sz="half" idx="2"/>
          </p:nvPr>
        </p:nvSpPr>
        <p:spPr/>
        <p:txBody>
          <a:bodyPr/>
          <a:lstStyle/>
          <a:p>
            <a:endParaRPr lang="es-CO"/>
          </a:p>
        </p:txBody>
      </p:sp>
    </p:spTree>
    <p:extLst>
      <p:ext uri="{BB962C8B-B14F-4D97-AF65-F5344CB8AC3E}">
        <p14:creationId xmlns:p14="http://schemas.microsoft.com/office/powerpoint/2010/main" val="1247968082"/>
      </p:ext>
    </p:extLst>
  </p:cSld>
  <p:clrMapOvr>
    <a:masterClrMapping/>
  </p:clrMapOvr>
</p:sld>
</file>

<file path=ppt/theme/theme1.xml><?xml version="1.0" encoding="utf-8"?>
<a:theme xmlns:a="http://schemas.openxmlformats.org/drawingml/2006/main" name="Tema de Office">
  <a:themeElements>
    <a:clrScheme name="UAO">
      <a:dk1>
        <a:srgbClr val="FF051E"/>
      </a:dk1>
      <a:lt1>
        <a:srgbClr val="FFFFFF"/>
      </a:lt1>
      <a:dk2>
        <a:srgbClr val="AC0B32"/>
      </a:dk2>
      <a:lt2>
        <a:srgbClr val="FBF5EC"/>
      </a:lt2>
      <a:accent1>
        <a:srgbClr val="FF051E"/>
      </a:accent1>
      <a:accent2>
        <a:srgbClr val="FF4503"/>
      </a:accent2>
      <a:accent3>
        <a:srgbClr val="FE9800"/>
      </a:accent3>
      <a:accent4>
        <a:srgbClr val="00C6A1"/>
      </a:accent4>
      <a:accent5>
        <a:srgbClr val="009AE6"/>
      </a:accent5>
      <a:accent6>
        <a:srgbClr val="9B4CD7"/>
      </a:accent6>
      <a:hlink>
        <a:srgbClr val="FF051E"/>
      </a:hlink>
      <a:folHlink>
        <a:srgbClr val="0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196</Words>
  <Application>Microsoft Office PowerPoint</Application>
  <PresentationFormat>Panorámica</PresentationFormat>
  <Paragraphs>9</Paragraphs>
  <Slides>10</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10</vt:i4>
      </vt:variant>
    </vt:vector>
  </HeadingPairs>
  <TitlesOfParts>
    <vt:vector size="13" baseType="lpstr">
      <vt:lpstr>Arial</vt:lpstr>
      <vt:lpstr>Calibri</vt:lpstr>
      <vt:lpstr>Tema de Office</vt:lpstr>
      <vt:lpstr>Presentación de PowerPoint</vt:lpstr>
      <vt:lpstr>Sobre el uso de esta plantilla institucional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Andres Felipe Mambuscay Oidor</dc:creator>
  <cp:lastModifiedBy>Marielly Pino Suarez</cp:lastModifiedBy>
  <cp:revision>13</cp:revision>
  <dcterms:created xsi:type="dcterms:W3CDTF">2026-01-16T14:36:46Z</dcterms:created>
  <dcterms:modified xsi:type="dcterms:W3CDTF">2026-01-26T18:38:58Z</dcterms:modified>
</cp:coreProperties>
</file>