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i2rGoeAtME1BUzs1enHCDOxSf+y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 name="Google Shape;3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8230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 name="Google Shape;4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 name="Google Shape;6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 name="Google Shape;8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11"/>
        <p:cNvGrpSpPr/>
        <p:nvPr/>
      </p:nvGrpSpPr>
      <p:grpSpPr>
        <a:xfrm>
          <a:off x="0" y="0"/>
          <a:ext cx="0" cy="0"/>
          <a:chOff x="0" y="0"/>
          <a:chExt cx="0" cy="0"/>
        </a:xfrm>
      </p:grpSpPr>
      <p:pic>
        <p:nvPicPr>
          <p:cNvPr id="12" name="Google Shape;12;p13"/>
          <p:cNvPicPr preferRelativeResize="0"/>
          <p:nvPr/>
        </p:nvPicPr>
        <p:blipFill rotWithShape="1">
          <a:blip r:embed="rId2">
            <a:alphaModFix/>
          </a:blip>
          <a:srcRect/>
          <a:stretch/>
        </p:blipFill>
        <p:spPr>
          <a:xfrm>
            <a:off x="1025" y="0"/>
            <a:ext cx="12189949"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apositiva de título">
  <p:cSld name="1_Diapositiva de título">
    <p:spTree>
      <p:nvGrpSpPr>
        <p:cNvPr id="1" name="Shape 13"/>
        <p:cNvGrpSpPr/>
        <p:nvPr/>
      </p:nvGrpSpPr>
      <p:grpSpPr>
        <a:xfrm>
          <a:off x="0" y="0"/>
          <a:ext cx="0" cy="0"/>
          <a:chOff x="0" y="0"/>
          <a:chExt cx="0" cy="0"/>
        </a:xfrm>
      </p:grpSpPr>
      <p:pic>
        <p:nvPicPr>
          <p:cNvPr id="14" name="Google Shape;14;p14"/>
          <p:cNvPicPr preferRelativeResize="0"/>
          <p:nvPr/>
        </p:nvPicPr>
        <p:blipFill rotWithShape="1">
          <a:blip r:embed="rId2">
            <a:alphaModFix/>
          </a:blip>
          <a:srcRect/>
          <a:stretch/>
        </p:blipFill>
        <p:spPr>
          <a:xfrm>
            <a:off x="1025" y="0"/>
            <a:ext cx="12189949" cy="6858000"/>
          </a:xfrm>
          <a:prstGeom prst="rect">
            <a:avLst/>
          </a:prstGeom>
          <a:noFill/>
          <a:ln>
            <a:noFill/>
          </a:ln>
        </p:spPr>
      </p:pic>
      <p:sp>
        <p:nvSpPr>
          <p:cNvPr id="15" name="Google Shape;15;p14"/>
          <p:cNvSpPr txBox="1">
            <a:spLocks noGrp="1"/>
          </p:cNvSpPr>
          <p:nvPr>
            <p:ph type="title"/>
          </p:nvPr>
        </p:nvSpPr>
        <p:spPr>
          <a:xfrm>
            <a:off x="731108" y="1757319"/>
            <a:ext cx="414569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4"/>
          <p:cNvSpPr txBox="1">
            <a:spLocks noGrp="1"/>
          </p:cNvSpPr>
          <p:nvPr>
            <p:ph type="body" idx="1"/>
          </p:nvPr>
        </p:nvSpPr>
        <p:spPr>
          <a:xfrm>
            <a:off x="731109" y="2862519"/>
            <a:ext cx="5883876" cy="31464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14"/>
          <p:cNvSpPr>
            <a:spLocks noGrp="1"/>
          </p:cNvSpPr>
          <p:nvPr>
            <p:ph type="pic" idx="2"/>
          </p:nvPr>
        </p:nvSpPr>
        <p:spPr>
          <a:xfrm>
            <a:off x="7241149" y="1446213"/>
            <a:ext cx="4949825" cy="5411787"/>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18"/>
        <p:cNvGrpSpPr/>
        <p:nvPr/>
      </p:nvGrpSpPr>
      <p:grpSpPr>
        <a:xfrm>
          <a:off x="0" y="0"/>
          <a:ext cx="0" cy="0"/>
          <a:chOff x="0" y="0"/>
          <a:chExt cx="0" cy="0"/>
        </a:xfrm>
      </p:grpSpPr>
      <p:pic>
        <p:nvPicPr>
          <p:cNvPr id="19" name="Google Shape;19;p15"/>
          <p:cNvPicPr preferRelativeResize="0"/>
          <p:nvPr/>
        </p:nvPicPr>
        <p:blipFill rotWithShape="1">
          <a:blip r:embed="rId2">
            <a:alphaModFix/>
          </a:blip>
          <a:srcRect/>
          <a:stretch/>
        </p:blipFill>
        <p:spPr>
          <a:xfrm>
            <a:off x="1026" y="-1"/>
            <a:ext cx="12190974" cy="685857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p:cSld name="Encabezado de sección">
    <p:spTree>
      <p:nvGrpSpPr>
        <p:cNvPr id="1" name="Shape 20"/>
        <p:cNvGrpSpPr/>
        <p:nvPr/>
      </p:nvGrpSpPr>
      <p:grpSpPr>
        <a:xfrm>
          <a:off x="0" y="0"/>
          <a:ext cx="0" cy="0"/>
          <a:chOff x="0" y="0"/>
          <a:chExt cx="0" cy="0"/>
        </a:xfrm>
      </p:grpSpPr>
      <p:pic>
        <p:nvPicPr>
          <p:cNvPr id="21" name="Google Shape;21;p16"/>
          <p:cNvPicPr preferRelativeResize="0"/>
          <p:nvPr/>
        </p:nvPicPr>
        <p:blipFill rotWithShape="1">
          <a:blip r:embed="rId2">
            <a:alphaModFix/>
          </a:blip>
          <a:srcRect/>
          <a:stretch/>
        </p:blipFill>
        <p:spPr>
          <a:xfrm>
            <a:off x="0" y="0"/>
            <a:ext cx="12192000" cy="6859154"/>
          </a:xfrm>
          <a:prstGeom prst="rect">
            <a:avLst/>
          </a:prstGeom>
          <a:noFill/>
          <a:ln>
            <a:noFill/>
          </a:ln>
        </p:spPr>
      </p:pic>
      <p:sp>
        <p:nvSpPr>
          <p:cNvPr id="22" name="Google Shape;22;p16"/>
          <p:cNvSpPr txBox="1">
            <a:spLocks noGrp="1"/>
          </p:cNvSpPr>
          <p:nvPr>
            <p:ph type="title"/>
          </p:nvPr>
        </p:nvSpPr>
        <p:spPr>
          <a:xfrm>
            <a:off x="731108" y="1757319"/>
            <a:ext cx="414569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6"/>
          <p:cNvSpPr txBox="1">
            <a:spLocks noGrp="1"/>
          </p:cNvSpPr>
          <p:nvPr>
            <p:ph type="body" idx="1"/>
          </p:nvPr>
        </p:nvSpPr>
        <p:spPr>
          <a:xfrm>
            <a:off x="731109" y="2862519"/>
            <a:ext cx="9673280" cy="31464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p:cSld name="Dos objetos">
    <p:spTree>
      <p:nvGrpSpPr>
        <p:cNvPr id="1" name="Shape 24"/>
        <p:cNvGrpSpPr/>
        <p:nvPr/>
      </p:nvGrpSpPr>
      <p:grpSpPr>
        <a:xfrm>
          <a:off x="0" y="0"/>
          <a:ext cx="0" cy="0"/>
          <a:chOff x="0" y="0"/>
          <a:chExt cx="0" cy="0"/>
        </a:xfrm>
      </p:grpSpPr>
      <p:pic>
        <p:nvPicPr>
          <p:cNvPr id="25" name="Google Shape;25;p17"/>
          <p:cNvPicPr preferRelativeResize="0"/>
          <p:nvPr/>
        </p:nvPicPr>
        <p:blipFill rotWithShape="1">
          <a:blip r:embed="rId2">
            <a:alphaModFix/>
          </a:blip>
          <a:srcRect/>
          <a:stretch/>
        </p:blipFill>
        <p:spPr>
          <a:xfrm>
            <a:off x="1026" y="-1"/>
            <a:ext cx="12190974" cy="685857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p:cSld name="Comparación">
    <p:spTree>
      <p:nvGrpSpPr>
        <p:cNvPr id="1" name="Shape 26"/>
        <p:cNvGrpSpPr/>
        <p:nvPr/>
      </p:nvGrpSpPr>
      <p:grpSpPr>
        <a:xfrm>
          <a:off x="0" y="0"/>
          <a:ext cx="0" cy="0"/>
          <a:chOff x="0" y="0"/>
          <a:chExt cx="0" cy="0"/>
        </a:xfrm>
      </p:grpSpPr>
      <p:pic>
        <p:nvPicPr>
          <p:cNvPr id="27" name="Google Shape;27;p18"/>
          <p:cNvPicPr preferRelativeResize="0"/>
          <p:nvPr/>
        </p:nvPicPr>
        <p:blipFill rotWithShape="1">
          <a:blip r:embed="rId2">
            <a:alphaModFix/>
          </a:blip>
          <a:srcRect/>
          <a:stretch/>
        </p:blipFill>
        <p:spPr>
          <a:xfrm>
            <a:off x="1026" y="-1"/>
            <a:ext cx="12190974" cy="685857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p:cSld name="Solo el título">
    <p:spTree>
      <p:nvGrpSpPr>
        <p:cNvPr id="1" name="Shape 28"/>
        <p:cNvGrpSpPr/>
        <p:nvPr/>
      </p:nvGrpSpPr>
      <p:grpSpPr>
        <a:xfrm>
          <a:off x="0" y="0"/>
          <a:ext cx="0" cy="0"/>
          <a:chOff x="0" y="0"/>
          <a:chExt cx="0" cy="0"/>
        </a:xfrm>
      </p:grpSpPr>
      <p:pic>
        <p:nvPicPr>
          <p:cNvPr id="29" name="Google Shape;29;p19"/>
          <p:cNvPicPr preferRelativeResize="0"/>
          <p:nvPr/>
        </p:nvPicPr>
        <p:blipFill rotWithShape="1">
          <a:blip r:embed="rId2">
            <a:alphaModFix/>
          </a:blip>
          <a:srcRect/>
          <a:stretch/>
        </p:blipFill>
        <p:spPr>
          <a:xfrm>
            <a:off x="1026" y="-1"/>
            <a:ext cx="12190974" cy="685857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30"/>
        <p:cNvGrpSpPr/>
        <p:nvPr/>
      </p:nvGrpSpPr>
      <p:grpSpPr>
        <a:xfrm>
          <a:off x="0" y="0"/>
          <a:ext cx="0" cy="0"/>
          <a:chOff x="0" y="0"/>
          <a:chExt cx="0" cy="0"/>
        </a:xfrm>
      </p:grpSpPr>
      <p:pic>
        <p:nvPicPr>
          <p:cNvPr id="31" name="Google Shape;31;p20"/>
          <p:cNvPicPr preferRelativeResize="0"/>
          <p:nvPr/>
        </p:nvPicPr>
        <p:blipFill rotWithShape="1">
          <a:blip r:embed="rId2">
            <a:alphaModFix/>
          </a:blip>
          <a:srcRect/>
          <a:stretch/>
        </p:blipFill>
        <p:spPr>
          <a:xfrm>
            <a:off x="1026" y="-1"/>
            <a:ext cx="12190974" cy="685857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CO"/>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uao.edu.c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Google Shape;36;p1"/>
          <p:cNvSpPr txBox="1"/>
          <p:nvPr/>
        </p:nvSpPr>
        <p:spPr>
          <a:xfrm>
            <a:off x="597160" y="2813602"/>
            <a:ext cx="7366119"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6000" b="1">
                <a:solidFill>
                  <a:schemeClr val="lt1"/>
                </a:solidFill>
              </a:rPr>
              <a:t>Título</a:t>
            </a:r>
            <a:endParaRPr sz="6000" b="1">
              <a:solidFill>
                <a:schemeClr val="lt1"/>
              </a:solidFill>
              <a:latin typeface="Arial"/>
              <a:ea typeface="Arial"/>
              <a:cs typeface="Arial"/>
              <a:sym typeface="Arial"/>
            </a:endParaRPr>
          </a:p>
        </p:txBody>
      </p:sp>
      <p:sp>
        <p:nvSpPr>
          <p:cNvPr id="37" name="Google Shape;37;p1"/>
          <p:cNvSpPr txBox="1"/>
          <p:nvPr/>
        </p:nvSpPr>
        <p:spPr>
          <a:xfrm>
            <a:off x="597159" y="3685594"/>
            <a:ext cx="726494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2800">
                <a:solidFill>
                  <a:schemeClr val="lt1"/>
                </a:solidFill>
              </a:rPr>
              <a:t>Subtítulo</a:t>
            </a:r>
            <a:endParaRPr sz="280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pic>
        <p:nvPicPr>
          <p:cNvPr id="42" name="Google Shape;42;p2"/>
          <p:cNvPicPr preferRelativeResize="0">
            <a:picLocks noGrp="1"/>
          </p:cNvPicPr>
          <p:nvPr>
            <p:ph type="pic" idx="2"/>
          </p:nvPr>
        </p:nvPicPr>
        <p:blipFill rotWithShape="1">
          <a:blip r:embed="rId3">
            <a:alphaModFix/>
          </a:blip>
          <a:srcRect l="15853" r="15854"/>
          <a:stretch/>
        </p:blipFill>
        <p:spPr>
          <a:xfrm>
            <a:off x="7241149" y="1446213"/>
            <a:ext cx="4949825" cy="5411787"/>
          </a:xfrm>
          <a:prstGeom prst="rect">
            <a:avLst/>
          </a:prstGeom>
          <a:noFill/>
          <a:ln>
            <a:noFill/>
          </a:ln>
        </p:spPr>
      </p:pic>
      <p:sp>
        <p:nvSpPr>
          <p:cNvPr id="5" name="Título 1">
            <a:extLst>
              <a:ext uri="{FF2B5EF4-FFF2-40B4-BE49-F238E27FC236}">
                <a16:creationId xmlns:a16="http://schemas.microsoft.com/office/drawing/2014/main" id="{DDCAE6A6-98AA-48B3-A2F7-F9EEE6AD96D8}"/>
              </a:ext>
            </a:extLst>
          </p:cNvPr>
          <p:cNvSpPr txBox="1">
            <a:spLocks/>
          </p:cNvSpPr>
          <p:nvPr/>
        </p:nvSpPr>
        <p:spPr>
          <a:xfrm>
            <a:off x="319595" y="1765330"/>
            <a:ext cx="5450395" cy="3209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1800" b="1" dirty="0">
                <a:solidFill>
                  <a:srgbClr val="FF0000"/>
                </a:solidFill>
                <a:latin typeface="Arial" panose="020B0604020202020204" pitchFamily="34" charset="0"/>
                <a:cs typeface="Arial" panose="020B0604020202020204" pitchFamily="34" charset="0"/>
              </a:rPr>
              <a:t>Sobre el uso de esta plantilla institucional</a:t>
            </a:r>
          </a:p>
        </p:txBody>
      </p:sp>
      <p:sp>
        <p:nvSpPr>
          <p:cNvPr id="6" name="object 4">
            <a:extLst>
              <a:ext uri="{FF2B5EF4-FFF2-40B4-BE49-F238E27FC236}">
                <a16:creationId xmlns:a16="http://schemas.microsoft.com/office/drawing/2014/main" id="{122A3378-25BA-419E-8062-9B0BA9FB0456}"/>
              </a:ext>
            </a:extLst>
          </p:cNvPr>
          <p:cNvSpPr txBox="1"/>
          <p:nvPr/>
        </p:nvSpPr>
        <p:spPr>
          <a:xfrm>
            <a:off x="390617" y="2281114"/>
            <a:ext cx="6462944" cy="4222631"/>
          </a:xfrm>
          <a:prstGeom prst="rect">
            <a:avLst/>
          </a:prstGeom>
        </p:spPr>
        <p:txBody>
          <a:bodyPr vert="horz" wrap="square" lIns="0" tIns="11430" rIns="0" bIns="0" rtlCol="0">
            <a:spAutoFit/>
          </a:bodyPr>
          <a:lstStyle/>
          <a:p>
            <a:pPr marL="12700" marR="5080" algn="just">
              <a:lnSpc>
                <a:spcPct val="100800"/>
              </a:lnSpc>
              <a:spcBef>
                <a:spcPts val="90"/>
              </a:spcBef>
            </a:pPr>
            <a:r>
              <a:rPr lang="es-ES" dirty="0">
                <a:solidFill>
                  <a:schemeClr val="bg2">
                    <a:lumMod val="10000"/>
                  </a:schemeClr>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dirty="0">
              <a:solidFill>
                <a:schemeClr val="bg2">
                  <a:lumMod val="10000"/>
                </a:schemeClr>
              </a:solidFill>
              <a:latin typeface="Arial"/>
              <a:cs typeface="Arial"/>
            </a:endParaRPr>
          </a:p>
          <a:p>
            <a:pPr marL="298450" marR="5080" indent="-285750" algn="just">
              <a:lnSpc>
                <a:spcPct val="100800"/>
              </a:lnSpc>
              <a:spcBef>
                <a:spcPts val="90"/>
              </a:spcBef>
              <a:buFont typeface="Arial" panose="020B0604020202020204" pitchFamily="34" charset="0"/>
              <a:buChar char="•"/>
            </a:pPr>
            <a:r>
              <a:rPr lang="es-ES" dirty="0">
                <a:solidFill>
                  <a:schemeClr val="bg2">
                    <a:lumMod val="10000"/>
                  </a:schemeClr>
                </a:solidFill>
                <a:latin typeface="Arial"/>
                <a:cs typeface="Arial"/>
              </a:rPr>
              <a:t>Puedes ajustar el texto según tus necesidades, pero sin modificar la tipografía. La única tipografía permitida para este tipo de documentos institucionales es Arial en el tamaño que lo requiera.</a:t>
            </a:r>
          </a:p>
          <a:p>
            <a:pPr marL="298450" marR="5080" indent="-285750" algn="just">
              <a:lnSpc>
                <a:spcPct val="100800"/>
              </a:lnSpc>
              <a:spcBef>
                <a:spcPts val="90"/>
              </a:spcBef>
              <a:buFont typeface="Arial" panose="020B0604020202020204" pitchFamily="34" charset="0"/>
              <a:buChar char="•"/>
            </a:pPr>
            <a:r>
              <a:rPr lang="es-ES" dirty="0">
                <a:solidFill>
                  <a:schemeClr val="bg2">
                    <a:lumMod val="10000"/>
                  </a:schemeClr>
                </a:solidFill>
                <a:latin typeface="Arial"/>
                <a:cs typeface="Arial"/>
              </a:rPr>
              <a:t>Los colores de títulos, textos y formas deben mantenerse sin alteraciones. No se deben sustituir por otros colores.</a:t>
            </a:r>
          </a:p>
          <a:p>
            <a:pPr marL="298450" marR="5080" indent="-285750" algn="just">
              <a:lnSpc>
                <a:spcPct val="100800"/>
              </a:lnSpc>
              <a:spcBef>
                <a:spcPts val="90"/>
              </a:spcBef>
              <a:buFont typeface="Arial" panose="020B0604020202020204" pitchFamily="34" charset="0"/>
              <a:buChar char="•"/>
            </a:pPr>
            <a:r>
              <a:rPr lang="es-ES" dirty="0">
                <a:solidFill>
                  <a:schemeClr val="bg2">
                    <a:lumMod val="10000"/>
                  </a:schemeClr>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298450" marR="5080" indent="-285750" algn="just">
              <a:lnSpc>
                <a:spcPct val="100800"/>
              </a:lnSpc>
              <a:spcBef>
                <a:spcPts val="90"/>
              </a:spcBef>
              <a:buFont typeface="Arial" panose="020B0604020202020204" pitchFamily="34" charset="0"/>
              <a:buChar char="•"/>
            </a:pPr>
            <a:r>
              <a:rPr lang="es-ES" dirty="0">
                <a:solidFill>
                  <a:schemeClr val="bg2">
                    <a:lumMod val="10000"/>
                  </a:schemeClr>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dirty="0">
              <a:solidFill>
                <a:schemeClr val="bg2">
                  <a:lumMod val="10000"/>
                </a:schemeClr>
              </a:solidFill>
              <a:latin typeface="Arial"/>
              <a:cs typeface="Arial"/>
            </a:endParaRPr>
          </a:p>
          <a:p>
            <a:pPr marL="12700" marR="5080" algn="just">
              <a:lnSpc>
                <a:spcPct val="100800"/>
              </a:lnSpc>
              <a:spcBef>
                <a:spcPts val="90"/>
              </a:spcBef>
            </a:pPr>
            <a:r>
              <a:rPr lang="es-ES" dirty="0">
                <a:solidFill>
                  <a:schemeClr val="bg2">
                    <a:lumMod val="10000"/>
                  </a:schemeClr>
                </a:solidFill>
                <a:latin typeface="Arial"/>
                <a:cs typeface="Arial"/>
              </a:rPr>
              <a:t>Para más detalles, consulta el Manual de Identidad en </a:t>
            </a:r>
            <a:r>
              <a:rPr lang="es-ES" dirty="0">
                <a:solidFill>
                  <a:schemeClr val="bg2">
                    <a:lumMod val="10000"/>
                  </a:schemeClr>
                </a:solidFill>
                <a:latin typeface="Arial"/>
                <a:cs typeface="Arial"/>
                <a:hlinkClick r:id="rId4"/>
              </a:rPr>
              <a:t>www.uao.edu.co  </a:t>
            </a:r>
            <a:endParaRPr lang="es-ES" dirty="0">
              <a:solidFill>
                <a:schemeClr val="bg2">
                  <a:lumMod val="10000"/>
                </a:schemeClr>
              </a:solidFill>
              <a:latin typeface="Arial"/>
              <a:cs typeface="Arial"/>
            </a:endParaRPr>
          </a:p>
        </p:txBody>
      </p:sp>
    </p:spTree>
    <p:extLst>
      <p:ext uri="{BB962C8B-B14F-4D97-AF65-F5344CB8AC3E}">
        <p14:creationId xmlns:p14="http://schemas.microsoft.com/office/powerpoint/2010/main" val="1753133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pic>
        <p:nvPicPr>
          <p:cNvPr id="42" name="Google Shape;42;p2"/>
          <p:cNvPicPr preferRelativeResize="0">
            <a:picLocks noGrp="1"/>
          </p:cNvPicPr>
          <p:nvPr>
            <p:ph type="pic" idx="2"/>
          </p:nvPr>
        </p:nvPicPr>
        <p:blipFill rotWithShape="1">
          <a:blip r:embed="rId3">
            <a:alphaModFix/>
          </a:blip>
          <a:srcRect l="15853" r="15854"/>
          <a:stretch/>
        </p:blipFill>
        <p:spPr>
          <a:xfrm>
            <a:off x="7241149" y="1446213"/>
            <a:ext cx="4949825" cy="5411787"/>
          </a:xfrm>
          <a:prstGeom prst="rect">
            <a:avLst/>
          </a:prstGeom>
          <a:noFill/>
          <a:ln>
            <a:noFill/>
          </a:ln>
        </p:spPr>
      </p:pic>
      <p:sp>
        <p:nvSpPr>
          <p:cNvPr id="43" name="Google Shape;43;p2"/>
          <p:cNvSpPr txBox="1"/>
          <p:nvPr/>
        </p:nvSpPr>
        <p:spPr>
          <a:xfrm>
            <a:off x="662473" y="2268579"/>
            <a:ext cx="340509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4000" b="1">
                <a:solidFill>
                  <a:srgbClr val="FF051E"/>
                </a:solidFill>
              </a:rPr>
              <a:t>Título</a:t>
            </a:r>
            <a:endParaRPr sz="4000" b="1">
              <a:solidFill>
                <a:srgbClr val="FF051E"/>
              </a:solidFill>
              <a:latin typeface="Arial"/>
              <a:ea typeface="Arial"/>
              <a:cs typeface="Arial"/>
              <a:sym typeface="Arial"/>
            </a:endParaRPr>
          </a:p>
        </p:txBody>
      </p:sp>
      <p:sp>
        <p:nvSpPr>
          <p:cNvPr id="44" name="Google Shape;44;p2"/>
          <p:cNvSpPr txBox="1"/>
          <p:nvPr/>
        </p:nvSpPr>
        <p:spPr>
          <a:xfrm>
            <a:off x="662473" y="2976465"/>
            <a:ext cx="6064898"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800">
                <a:solidFill>
                  <a:schemeClr val="dk1"/>
                </a:solidFill>
                <a:latin typeface="Arial"/>
                <a:ea typeface="Arial"/>
                <a:cs typeface="Arial"/>
                <a:sym typeface="Arial"/>
              </a:rPr>
              <a:t>Lorem ipsum dolor sit amet, consectetur adipiscing elit, sed do eiusmod tempor incididunt ut labore et dolore magna aliqua. Egestas sed sed risus pretium. Nulla facilisi nullam vehicula ipsum a arcu. Egestas pretium aenean pharetra magna ac. Lectus mauris ultrices eros in cursus turpis massa. Amet dictum sit amet justo donec enim diam vulputate. Lorem ipsum dolor sit amet, consectetur adipiscing elit, sed do eiusmod tempor incididunt ut labore et dolore magna aliqua.</a:t>
            </a:r>
            <a:endParaRPr sz="1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718457" y="1893275"/>
            <a:ext cx="383951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8A1528"/>
                </a:solidFill>
                <a:latin typeface="Arial"/>
                <a:ea typeface="Arial"/>
                <a:cs typeface="Arial"/>
                <a:sym typeface="Arial"/>
              </a:rPr>
              <a:t>Contenido:</a:t>
            </a:r>
            <a:endParaRPr sz="5400" b="1">
              <a:solidFill>
                <a:srgbClr val="8A1528"/>
              </a:solidFill>
              <a:latin typeface="Arial"/>
              <a:ea typeface="Arial"/>
              <a:cs typeface="Arial"/>
              <a:sym typeface="Arial"/>
            </a:endParaRPr>
          </a:p>
        </p:txBody>
      </p:sp>
      <p:sp>
        <p:nvSpPr>
          <p:cNvPr id="50" name="Google Shape;50;p3"/>
          <p:cNvSpPr txBox="1"/>
          <p:nvPr/>
        </p:nvSpPr>
        <p:spPr>
          <a:xfrm>
            <a:off x="821094" y="2816605"/>
            <a:ext cx="95410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FF051E"/>
                </a:solidFill>
                <a:latin typeface="Arial"/>
                <a:ea typeface="Arial"/>
                <a:cs typeface="Arial"/>
                <a:sym typeface="Arial"/>
              </a:rPr>
              <a:t>01</a:t>
            </a:r>
            <a:endParaRPr sz="5400" b="1">
              <a:solidFill>
                <a:srgbClr val="FF051E"/>
              </a:solidFill>
              <a:latin typeface="Arial"/>
              <a:ea typeface="Arial"/>
              <a:cs typeface="Arial"/>
              <a:sym typeface="Arial"/>
            </a:endParaRPr>
          </a:p>
        </p:txBody>
      </p:sp>
      <p:sp>
        <p:nvSpPr>
          <p:cNvPr id="51" name="Google Shape;51;p3"/>
          <p:cNvSpPr txBox="1"/>
          <p:nvPr/>
        </p:nvSpPr>
        <p:spPr>
          <a:xfrm>
            <a:off x="1707875" y="2967660"/>
            <a:ext cx="298030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4000">
                <a:solidFill>
                  <a:schemeClr val="dk1"/>
                </a:solidFill>
              </a:rPr>
              <a:t>Título </a:t>
            </a:r>
            <a:endParaRPr sz="4000">
              <a:solidFill>
                <a:schemeClr val="dk1"/>
              </a:solidFill>
              <a:latin typeface="Arial"/>
              <a:ea typeface="Arial"/>
              <a:cs typeface="Arial"/>
              <a:sym typeface="Arial"/>
            </a:endParaRPr>
          </a:p>
        </p:txBody>
      </p:sp>
      <p:sp>
        <p:nvSpPr>
          <p:cNvPr id="52" name="Google Shape;52;p3"/>
          <p:cNvSpPr txBox="1"/>
          <p:nvPr/>
        </p:nvSpPr>
        <p:spPr>
          <a:xfrm>
            <a:off x="821094" y="3516984"/>
            <a:ext cx="95410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FF051E"/>
                </a:solidFill>
                <a:latin typeface="Arial"/>
                <a:ea typeface="Arial"/>
                <a:cs typeface="Arial"/>
                <a:sym typeface="Arial"/>
              </a:rPr>
              <a:t>02</a:t>
            </a:r>
            <a:endParaRPr sz="5400" b="1">
              <a:solidFill>
                <a:srgbClr val="FF051E"/>
              </a:solidFill>
              <a:latin typeface="Arial"/>
              <a:ea typeface="Arial"/>
              <a:cs typeface="Arial"/>
              <a:sym typeface="Arial"/>
            </a:endParaRPr>
          </a:p>
        </p:txBody>
      </p:sp>
      <p:sp>
        <p:nvSpPr>
          <p:cNvPr id="53" name="Google Shape;53;p3"/>
          <p:cNvSpPr txBox="1"/>
          <p:nvPr/>
        </p:nvSpPr>
        <p:spPr>
          <a:xfrm>
            <a:off x="1707875" y="3668050"/>
            <a:ext cx="30498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s-CO" sz="4000">
                <a:solidFill>
                  <a:schemeClr val="dk1"/>
                </a:solidFill>
              </a:rPr>
              <a:t>Título </a:t>
            </a:r>
            <a:endParaRPr sz="4000">
              <a:solidFill>
                <a:schemeClr val="dk1"/>
              </a:solidFill>
            </a:endParaRPr>
          </a:p>
        </p:txBody>
      </p:sp>
      <p:sp>
        <p:nvSpPr>
          <p:cNvPr id="54" name="Google Shape;54;p3"/>
          <p:cNvSpPr txBox="1"/>
          <p:nvPr/>
        </p:nvSpPr>
        <p:spPr>
          <a:xfrm>
            <a:off x="821094" y="4158267"/>
            <a:ext cx="95410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FF051E"/>
                </a:solidFill>
                <a:latin typeface="Arial"/>
                <a:ea typeface="Arial"/>
                <a:cs typeface="Arial"/>
                <a:sym typeface="Arial"/>
              </a:rPr>
              <a:t>03</a:t>
            </a:r>
            <a:endParaRPr sz="5400" b="1">
              <a:solidFill>
                <a:srgbClr val="FF051E"/>
              </a:solidFill>
              <a:latin typeface="Arial"/>
              <a:ea typeface="Arial"/>
              <a:cs typeface="Arial"/>
              <a:sym typeface="Arial"/>
            </a:endParaRPr>
          </a:p>
        </p:txBody>
      </p:sp>
      <p:sp>
        <p:nvSpPr>
          <p:cNvPr id="55" name="Google Shape;55;p3"/>
          <p:cNvSpPr txBox="1"/>
          <p:nvPr/>
        </p:nvSpPr>
        <p:spPr>
          <a:xfrm>
            <a:off x="1707875" y="4309322"/>
            <a:ext cx="1951175"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a:solidFill>
                  <a:schemeClr val="dk1"/>
                </a:solidFill>
              </a:rPr>
              <a:t>Título </a:t>
            </a:r>
            <a:endParaRPr sz="4000">
              <a:solidFill>
                <a:schemeClr val="dk1"/>
              </a:solidFill>
              <a:latin typeface="Arial"/>
              <a:ea typeface="Arial"/>
              <a:cs typeface="Arial"/>
              <a:sym typeface="Arial"/>
            </a:endParaRPr>
          </a:p>
        </p:txBody>
      </p:sp>
      <p:sp>
        <p:nvSpPr>
          <p:cNvPr id="56" name="Google Shape;56;p3"/>
          <p:cNvSpPr txBox="1"/>
          <p:nvPr/>
        </p:nvSpPr>
        <p:spPr>
          <a:xfrm>
            <a:off x="821094" y="4856432"/>
            <a:ext cx="95410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FF051E"/>
                </a:solidFill>
                <a:latin typeface="Arial"/>
                <a:ea typeface="Arial"/>
                <a:cs typeface="Arial"/>
                <a:sym typeface="Arial"/>
              </a:rPr>
              <a:t>04</a:t>
            </a:r>
            <a:endParaRPr sz="5400" b="1">
              <a:solidFill>
                <a:srgbClr val="FF051E"/>
              </a:solidFill>
              <a:latin typeface="Arial"/>
              <a:ea typeface="Arial"/>
              <a:cs typeface="Arial"/>
              <a:sym typeface="Arial"/>
            </a:endParaRPr>
          </a:p>
        </p:txBody>
      </p:sp>
      <p:sp>
        <p:nvSpPr>
          <p:cNvPr id="57" name="Google Shape;57;p3"/>
          <p:cNvSpPr txBox="1"/>
          <p:nvPr/>
        </p:nvSpPr>
        <p:spPr>
          <a:xfrm>
            <a:off x="1707875" y="5007487"/>
            <a:ext cx="2380780"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a:solidFill>
                  <a:schemeClr val="dk1"/>
                </a:solidFill>
              </a:rPr>
              <a:t>Título </a:t>
            </a:r>
            <a:endParaRPr sz="4000">
              <a:solidFill>
                <a:schemeClr val="dk1"/>
              </a:solidFill>
              <a:latin typeface="Arial"/>
              <a:ea typeface="Arial"/>
              <a:cs typeface="Arial"/>
              <a:sym typeface="Arial"/>
            </a:endParaRPr>
          </a:p>
        </p:txBody>
      </p:sp>
      <p:sp>
        <p:nvSpPr>
          <p:cNvPr id="58" name="Google Shape;58;p3"/>
          <p:cNvSpPr txBox="1"/>
          <p:nvPr/>
        </p:nvSpPr>
        <p:spPr>
          <a:xfrm>
            <a:off x="6021914" y="2817851"/>
            <a:ext cx="95410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FF051E"/>
                </a:solidFill>
                <a:latin typeface="Arial"/>
                <a:ea typeface="Arial"/>
                <a:cs typeface="Arial"/>
                <a:sym typeface="Arial"/>
              </a:rPr>
              <a:t>05</a:t>
            </a:r>
            <a:endParaRPr sz="5400" b="1">
              <a:solidFill>
                <a:srgbClr val="FF051E"/>
              </a:solidFill>
              <a:latin typeface="Arial"/>
              <a:ea typeface="Arial"/>
              <a:cs typeface="Arial"/>
              <a:sym typeface="Arial"/>
            </a:endParaRPr>
          </a:p>
        </p:txBody>
      </p:sp>
      <p:sp>
        <p:nvSpPr>
          <p:cNvPr id="59" name="Google Shape;59;p3"/>
          <p:cNvSpPr txBox="1"/>
          <p:nvPr/>
        </p:nvSpPr>
        <p:spPr>
          <a:xfrm>
            <a:off x="6908695" y="2968906"/>
            <a:ext cx="2751074"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a:solidFill>
                  <a:schemeClr val="dk1"/>
                </a:solidFill>
              </a:rPr>
              <a:t>Título </a:t>
            </a:r>
            <a:endParaRPr sz="4000">
              <a:solidFill>
                <a:schemeClr val="dk1"/>
              </a:solidFill>
              <a:latin typeface="Arial"/>
              <a:ea typeface="Arial"/>
              <a:cs typeface="Arial"/>
              <a:sym typeface="Arial"/>
            </a:endParaRPr>
          </a:p>
        </p:txBody>
      </p:sp>
      <p:sp>
        <p:nvSpPr>
          <p:cNvPr id="60" name="Google Shape;60;p3"/>
          <p:cNvSpPr txBox="1"/>
          <p:nvPr/>
        </p:nvSpPr>
        <p:spPr>
          <a:xfrm>
            <a:off x="6021914" y="3518230"/>
            <a:ext cx="95410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FF051E"/>
                </a:solidFill>
                <a:latin typeface="Arial"/>
                <a:ea typeface="Arial"/>
                <a:cs typeface="Arial"/>
                <a:sym typeface="Arial"/>
              </a:rPr>
              <a:t>06</a:t>
            </a:r>
            <a:endParaRPr sz="5400" b="1">
              <a:solidFill>
                <a:srgbClr val="FF051E"/>
              </a:solidFill>
              <a:latin typeface="Arial"/>
              <a:ea typeface="Arial"/>
              <a:cs typeface="Arial"/>
              <a:sym typeface="Arial"/>
            </a:endParaRPr>
          </a:p>
        </p:txBody>
      </p:sp>
      <p:sp>
        <p:nvSpPr>
          <p:cNvPr id="61" name="Google Shape;61;p3"/>
          <p:cNvSpPr txBox="1"/>
          <p:nvPr/>
        </p:nvSpPr>
        <p:spPr>
          <a:xfrm>
            <a:off x="6908695" y="3669285"/>
            <a:ext cx="2323072"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a:solidFill>
                  <a:schemeClr val="dk1"/>
                </a:solidFill>
              </a:rPr>
              <a:t>Título </a:t>
            </a:r>
            <a:endParaRPr sz="4000">
              <a:solidFill>
                <a:schemeClr val="dk1"/>
              </a:solidFill>
              <a:latin typeface="Arial"/>
              <a:ea typeface="Arial"/>
              <a:cs typeface="Arial"/>
              <a:sym typeface="Arial"/>
            </a:endParaRPr>
          </a:p>
        </p:txBody>
      </p:sp>
      <p:sp>
        <p:nvSpPr>
          <p:cNvPr id="62" name="Google Shape;62;p3"/>
          <p:cNvSpPr txBox="1"/>
          <p:nvPr/>
        </p:nvSpPr>
        <p:spPr>
          <a:xfrm>
            <a:off x="6021914" y="4159513"/>
            <a:ext cx="95410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a:solidFill>
                  <a:srgbClr val="FF051E"/>
                </a:solidFill>
                <a:latin typeface="Arial"/>
                <a:ea typeface="Arial"/>
                <a:cs typeface="Arial"/>
                <a:sym typeface="Arial"/>
              </a:rPr>
              <a:t>07</a:t>
            </a:r>
            <a:endParaRPr sz="5400" b="1">
              <a:solidFill>
                <a:srgbClr val="FF051E"/>
              </a:solidFill>
              <a:latin typeface="Arial"/>
              <a:ea typeface="Arial"/>
              <a:cs typeface="Arial"/>
              <a:sym typeface="Arial"/>
            </a:endParaRPr>
          </a:p>
        </p:txBody>
      </p:sp>
      <p:sp>
        <p:nvSpPr>
          <p:cNvPr id="63" name="Google Shape;63;p3"/>
          <p:cNvSpPr txBox="1"/>
          <p:nvPr/>
        </p:nvSpPr>
        <p:spPr>
          <a:xfrm>
            <a:off x="6908695" y="4310568"/>
            <a:ext cx="3264035"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a:solidFill>
                  <a:schemeClr val="dk1"/>
                </a:solidFill>
              </a:rPr>
              <a:t>Título </a:t>
            </a:r>
            <a:endParaRPr sz="40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4"/>
          <p:cNvSpPr txBox="1"/>
          <p:nvPr/>
        </p:nvSpPr>
        <p:spPr>
          <a:xfrm>
            <a:off x="10850822" y="5843491"/>
            <a:ext cx="104067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6000" b="1">
                <a:solidFill>
                  <a:srgbClr val="FCF5ED"/>
                </a:solidFill>
                <a:latin typeface="Arial"/>
                <a:ea typeface="Arial"/>
                <a:cs typeface="Arial"/>
                <a:sym typeface="Arial"/>
              </a:rPr>
              <a:t>01</a:t>
            </a:r>
            <a:endParaRPr sz="6000" b="1">
              <a:solidFill>
                <a:srgbClr val="FCF5ED"/>
              </a:solidFill>
              <a:latin typeface="Arial"/>
              <a:ea typeface="Arial"/>
              <a:cs typeface="Arial"/>
              <a:sym typeface="Arial"/>
            </a:endParaRPr>
          </a:p>
        </p:txBody>
      </p:sp>
      <p:sp>
        <p:nvSpPr>
          <p:cNvPr id="69" name="Google Shape;69;p4"/>
          <p:cNvSpPr txBox="1"/>
          <p:nvPr/>
        </p:nvSpPr>
        <p:spPr>
          <a:xfrm>
            <a:off x="662473" y="2268579"/>
            <a:ext cx="32880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s-CO" sz="4000" b="1">
                <a:solidFill>
                  <a:srgbClr val="FF051E"/>
                </a:solidFill>
              </a:rPr>
              <a:t>Título 1</a:t>
            </a:r>
            <a:endParaRPr sz="4000" b="1">
              <a:solidFill>
                <a:srgbClr val="FF051E"/>
              </a:solidFill>
            </a:endParaRPr>
          </a:p>
        </p:txBody>
      </p:sp>
      <p:sp>
        <p:nvSpPr>
          <p:cNvPr id="70" name="Google Shape;70;p4"/>
          <p:cNvSpPr txBox="1"/>
          <p:nvPr/>
        </p:nvSpPr>
        <p:spPr>
          <a:xfrm>
            <a:off x="662473" y="2976465"/>
            <a:ext cx="9753374"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800">
                <a:solidFill>
                  <a:schemeClr val="dk1"/>
                </a:solidFill>
                <a:latin typeface="Arial"/>
                <a:ea typeface="Arial"/>
                <a:cs typeface="Arial"/>
                <a:sym typeface="Arial"/>
              </a:rPr>
              <a:t>Lorem ipsum dolor sit amet, consectetur adipiscing elit, sed do eiusmod tempor incididunt ut labore et dolore magna aliqua. Egestas sed sed risus pretium. Nulla facilisi nullam vehicula ipsum a arcu. Egestas pretium aenean pharetra magna ac. Lectus mauris ultrices eros in cursus turpis massa. Amet dictum sit amet justo donec enim diam vulputate. Lorem ipsum dolor sit amet, consectetur adipiscing elit, sed do eiusmod tempor incididunt ut labore et dolore magna aliqua.</a:t>
            </a:r>
            <a:endParaRPr sz="18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5"/>
          <p:cNvSpPr txBox="1"/>
          <p:nvPr/>
        </p:nvSpPr>
        <p:spPr>
          <a:xfrm>
            <a:off x="662476" y="2268575"/>
            <a:ext cx="25614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b="1">
                <a:solidFill>
                  <a:srgbClr val="FF051E"/>
                </a:solidFill>
              </a:rPr>
              <a:t>Título 2</a:t>
            </a:r>
            <a:endParaRPr sz="4000" b="1">
              <a:solidFill>
                <a:srgbClr val="FF051E"/>
              </a:solidFill>
              <a:latin typeface="Arial"/>
              <a:ea typeface="Arial"/>
              <a:cs typeface="Arial"/>
              <a:sym typeface="Arial"/>
            </a:endParaRPr>
          </a:p>
        </p:txBody>
      </p:sp>
      <p:pic>
        <p:nvPicPr>
          <p:cNvPr id="76" name="Google Shape;76;p5"/>
          <p:cNvPicPr preferRelativeResize="0"/>
          <p:nvPr/>
        </p:nvPicPr>
        <p:blipFill rotWithShape="1">
          <a:blip r:embed="rId3">
            <a:alphaModFix/>
          </a:blip>
          <a:srcRect l="1378" r="29885"/>
          <a:stretch/>
        </p:blipFill>
        <p:spPr>
          <a:xfrm>
            <a:off x="7240555" y="1446245"/>
            <a:ext cx="4959750" cy="5411755"/>
          </a:xfrm>
          <a:prstGeom prst="rect">
            <a:avLst/>
          </a:prstGeom>
          <a:noFill/>
          <a:ln>
            <a:noFill/>
          </a:ln>
        </p:spPr>
      </p:pic>
      <p:sp>
        <p:nvSpPr>
          <p:cNvPr id="77" name="Google Shape;77;p5"/>
          <p:cNvSpPr txBox="1"/>
          <p:nvPr/>
        </p:nvSpPr>
        <p:spPr>
          <a:xfrm>
            <a:off x="662473" y="2976465"/>
            <a:ext cx="6064898"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800">
                <a:solidFill>
                  <a:schemeClr val="dk1"/>
                </a:solidFill>
                <a:latin typeface="Arial"/>
                <a:ea typeface="Arial"/>
                <a:cs typeface="Arial"/>
                <a:sym typeface="Arial"/>
              </a:rPr>
              <a:t>Lorem ipsum dolor sit amet, consectetur adipiscing elit, sed do eiusmod tempor incididunt ut labore et dolore magna aliqua. Egestas sed sed risus pretium. Nulla facilisi nullam vehicula ipsum a arcu. Egestas pretium aenean pharetra magna ac. Lectus mauris ultrices eros in cursus turpis massa. Amet dictum sit amet justo donec enim diam vulputate. Lorem ipsum dolor sit amet, consectetur adipiscing elit, sed do eiusmod tempor incididunt ut labore et dolore magna aliqua.</a:t>
            </a:r>
            <a:endParaRPr sz="18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6"/>
          <p:cNvSpPr txBox="1"/>
          <p:nvPr/>
        </p:nvSpPr>
        <p:spPr>
          <a:xfrm>
            <a:off x="662476" y="2268575"/>
            <a:ext cx="23562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b="1">
                <a:solidFill>
                  <a:srgbClr val="FF051E"/>
                </a:solidFill>
              </a:rPr>
              <a:t>Título 3</a:t>
            </a:r>
            <a:endParaRPr sz="4000" b="1">
              <a:solidFill>
                <a:srgbClr val="FF051E"/>
              </a:solidFill>
              <a:latin typeface="Arial"/>
              <a:ea typeface="Arial"/>
              <a:cs typeface="Arial"/>
              <a:sym typeface="Arial"/>
            </a:endParaRPr>
          </a:p>
        </p:txBody>
      </p:sp>
      <p:sp>
        <p:nvSpPr>
          <p:cNvPr id="83" name="Google Shape;83;p6"/>
          <p:cNvSpPr txBox="1"/>
          <p:nvPr/>
        </p:nvSpPr>
        <p:spPr>
          <a:xfrm>
            <a:off x="662473" y="2976465"/>
            <a:ext cx="6064898"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800">
                <a:solidFill>
                  <a:schemeClr val="dk1"/>
                </a:solidFill>
                <a:latin typeface="Arial"/>
                <a:ea typeface="Arial"/>
                <a:cs typeface="Arial"/>
                <a:sym typeface="Arial"/>
              </a:rPr>
              <a:t>Lorem ipsum dolor sit amet, consectetur adipiscing elit, sed do eiusmod tempor incididunt ut labore et dolore magna aliqua. Egestas sed sed risus pretium. Nulla facilisi nullam vehicula ipsum a arcu. Egestas pretium aenean pharetra magna ac. Lectus mauris ultrices eros in cursus turpis massa. Amet dictum sit amet justo donec enim diam vulputate. Lorem ipsum dolor sit amet, consectetur adipiscing elit, sed do eiusmod tempor incididunt ut labore et dolore magna aliqua.</a:t>
            </a:r>
            <a:endParaRPr sz="1800">
              <a:solidFill>
                <a:schemeClr val="dk1"/>
              </a:solidFill>
              <a:latin typeface="Arial"/>
              <a:ea typeface="Arial"/>
              <a:cs typeface="Arial"/>
              <a:sym typeface="Arial"/>
            </a:endParaRPr>
          </a:p>
        </p:txBody>
      </p:sp>
      <p:pic>
        <p:nvPicPr>
          <p:cNvPr id="84" name="Google Shape;84;p6"/>
          <p:cNvPicPr preferRelativeResize="0"/>
          <p:nvPr/>
        </p:nvPicPr>
        <p:blipFill rotWithShape="1">
          <a:blip r:embed="rId3">
            <a:alphaModFix/>
          </a:blip>
          <a:srcRect t="17888"/>
          <a:stretch/>
        </p:blipFill>
        <p:spPr>
          <a:xfrm>
            <a:off x="7240555" y="1464907"/>
            <a:ext cx="4951445" cy="54216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p:nvPr/>
        </p:nvSpPr>
        <p:spPr>
          <a:xfrm>
            <a:off x="10850822" y="5843491"/>
            <a:ext cx="104067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6000" b="1">
                <a:solidFill>
                  <a:srgbClr val="FCF5ED"/>
                </a:solidFill>
                <a:latin typeface="Arial"/>
                <a:ea typeface="Arial"/>
                <a:cs typeface="Arial"/>
                <a:sym typeface="Arial"/>
              </a:rPr>
              <a:t>02</a:t>
            </a:r>
            <a:endParaRPr sz="6000" b="1">
              <a:solidFill>
                <a:srgbClr val="FCF5ED"/>
              </a:solidFill>
              <a:latin typeface="Arial"/>
              <a:ea typeface="Arial"/>
              <a:cs typeface="Arial"/>
              <a:sym typeface="Arial"/>
            </a:endParaRPr>
          </a:p>
        </p:txBody>
      </p:sp>
      <p:sp>
        <p:nvSpPr>
          <p:cNvPr id="90" name="Google Shape;90;p7"/>
          <p:cNvSpPr txBox="1"/>
          <p:nvPr/>
        </p:nvSpPr>
        <p:spPr>
          <a:xfrm>
            <a:off x="662473" y="2268579"/>
            <a:ext cx="2521844"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b="1">
                <a:solidFill>
                  <a:srgbClr val="FF051E"/>
                </a:solidFill>
              </a:rPr>
              <a:t>Título 4</a:t>
            </a:r>
            <a:endParaRPr sz="4000" b="1">
              <a:solidFill>
                <a:srgbClr val="FF051E"/>
              </a:solidFill>
              <a:latin typeface="Arial"/>
              <a:ea typeface="Arial"/>
              <a:cs typeface="Arial"/>
              <a:sym typeface="Arial"/>
            </a:endParaRPr>
          </a:p>
        </p:txBody>
      </p:sp>
      <p:sp>
        <p:nvSpPr>
          <p:cNvPr id="91" name="Google Shape;91;p7"/>
          <p:cNvSpPr txBox="1"/>
          <p:nvPr/>
        </p:nvSpPr>
        <p:spPr>
          <a:xfrm>
            <a:off x="662473" y="2976465"/>
            <a:ext cx="9713168"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800">
                <a:solidFill>
                  <a:schemeClr val="dk1"/>
                </a:solidFill>
                <a:latin typeface="Arial"/>
                <a:ea typeface="Arial"/>
                <a:cs typeface="Arial"/>
                <a:sym typeface="Arial"/>
              </a:rPr>
              <a:t>Lorem ipsum dolor sit amet, consectetur adipiscing elit, sed do eiusmod tempor incididunt ut labore et dolore magna aliqua. Egestas sed sed risus pretium. Nulla facilisi nullam vehicula ipsum a arcu. Egestas pretium aenean pharetra magna ac. Lectus mauris ultrices eros in cursus turpis massa. Amet dictum sit amet justo donec enim diam vulputate. Lorem ipsum dolor sit amet, consectetur adipiscing elit, sed do eiusmod tempor incididunt ut labore et dolore magna aliqua.</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s-CO" sz="1800">
                <a:solidFill>
                  <a:schemeClr val="dk1"/>
                </a:solidFill>
                <a:latin typeface="Arial"/>
                <a:ea typeface="Arial"/>
                <a:cs typeface="Arial"/>
                <a:sym typeface="Arial"/>
              </a:rPr>
              <a:t>Lorem ipsum dolor sit amet, consectetur adipiscing elit, sed do eiusmod tempor incididunt ut labore et dolore magna aliqua. Egestas sed sed risus pretium. Nulla facilisi nullam vehicula ipsum a arcu. Egestas pretium aenean pharetra magna ac. </a:t>
            </a:r>
            <a:endParaRPr sz="18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8"/>
          <p:cNvSpPr txBox="1"/>
          <p:nvPr/>
        </p:nvSpPr>
        <p:spPr>
          <a:xfrm>
            <a:off x="10850822" y="5843491"/>
            <a:ext cx="104067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6000" b="1">
                <a:solidFill>
                  <a:srgbClr val="FCF5ED"/>
                </a:solidFill>
                <a:latin typeface="Arial"/>
                <a:ea typeface="Arial"/>
                <a:cs typeface="Arial"/>
                <a:sym typeface="Arial"/>
              </a:rPr>
              <a:t>03</a:t>
            </a:r>
            <a:endParaRPr sz="6000" b="1">
              <a:solidFill>
                <a:srgbClr val="FCF5ED"/>
              </a:solidFill>
              <a:latin typeface="Arial"/>
              <a:ea typeface="Arial"/>
              <a:cs typeface="Arial"/>
              <a:sym typeface="Arial"/>
            </a:endParaRPr>
          </a:p>
        </p:txBody>
      </p:sp>
      <p:sp>
        <p:nvSpPr>
          <p:cNvPr id="97" name="Google Shape;97;p8"/>
          <p:cNvSpPr txBox="1"/>
          <p:nvPr/>
        </p:nvSpPr>
        <p:spPr>
          <a:xfrm>
            <a:off x="662473" y="2268579"/>
            <a:ext cx="21516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4000" b="1">
                <a:solidFill>
                  <a:srgbClr val="FF051E"/>
                </a:solidFill>
              </a:rPr>
              <a:t>Título 5</a:t>
            </a:r>
            <a:endParaRPr sz="4000" b="1">
              <a:solidFill>
                <a:srgbClr val="FF051E"/>
              </a:solidFill>
              <a:latin typeface="Arial"/>
              <a:ea typeface="Arial"/>
              <a:cs typeface="Arial"/>
              <a:sym typeface="Arial"/>
            </a:endParaRPr>
          </a:p>
        </p:txBody>
      </p:sp>
      <p:sp>
        <p:nvSpPr>
          <p:cNvPr id="98" name="Google Shape;98;p8"/>
          <p:cNvSpPr txBox="1"/>
          <p:nvPr/>
        </p:nvSpPr>
        <p:spPr>
          <a:xfrm>
            <a:off x="662473" y="2976465"/>
            <a:ext cx="9713168"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800">
                <a:solidFill>
                  <a:schemeClr val="dk1"/>
                </a:solidFill>
                <a:latin typeface="Arial"/>
                <a:ea typeface="Arial"/>
                <a:cs typeface="Arial"/>
                <a:sym typeface="Arial"/>
              </a:rPr>
              <a:t>Lorem ipsum dolor sit amet, consectetur adipiscing elit, sed do eiusmod tempor incididunt ut labore et dolore magna aliqua. Egestas sed sed risus pretium. Nulla facilisi nullam vehicula ipsum a arcu. Egestas pretium aenean pharetra magna ac. Lectus mauris ultrices eros in cursus turpis massa. Amet dictum sit amet justo donec enim diam vulputate. Lorem ipsum dolor sit amet, consectetur adipiscing elit, sed do eiusmod tempor incididunt ut labore et dolore magna aliqua.</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9"/>
          <p:cNvSpPr txBox="1"/>
          <p:nvPr/>
        </p:nvSpPr>
        <p:spPr>
          <a:xfrm>
            <a:off x="662473" y="2976465"/>
            <a:ext cx="9713168"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800" dirty="0" err="1">
                <a:solidFill>
                  <a:schemeClr val="dk1"/>
                </a:solidFill>
                <a:latin typeface="Arial"/>
                <a:ea typeface="Arial"/>
                <a:cs typeface="Arial"/>
                <a:sym typeface="Arial"/>
              </a:rPr>
              <a:t>Lorem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ipsum</a:t>
            </a:r>
            <a:r>
              <a:rPr lang="es-CO" sz="1800" dirty="0">
                <a:solidFill>
                  <a:schemeClr val="dk1"/>
                </a:solidFill>
                <a:latin typeface="Arial"/>
                <a:ea typeface="Arial"/>
                <a:cs typeface="Arial"/>
                <a:sym typeface="Arial"/>
              </a:rPr>
              <a:t> dolor </a:t>
            </a:r>
            <a:r>
              <a:rPr lang="es-CO" sz="1800" dirty="0" err="1">
                <a:solidFill>
                  <a:schemeClr val="dk1"/>
                </a:solidFill>
                <a:latin typeface="Arial"/>
                <a:ea typeface="Arial"/>
                <a:cs typeface="Arial"/>
                <a:sym typeface="Arial"/>
              </a:rPr>
              <a:t>sit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amet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consectetur</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adipiscing</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elit</a:t>
            </a:r>
            <a:r>
              <a:rPr lang="es-CO" sz="1800" dirty="0">
                <a:solidFill>
                  <a:schemeClr val="dk1"/>
                </a:solidFill>
                <a:latin typeface="Arial"/>
                <a:ea typeface="Arial"/>
                <a:cs typeface="Arial"/>
                <a:sym typeface="Arial"/>
              </a:rPr>
              <a:t>, sed do </a:t>
            </a:r>
            <a:r>
              <a:rPr lang="es-CO" sz="1800" dirty="0" err="1">
                <a:solidFill>
                  <a:schemeClr val="dk1"/>
                </a:solidFill>
                <a:latin typeface="Arial"/>
                <a:ea typeface="Arial"/>
                <a:cs typeface="Arial"/>
                <a:sym typeface="Arial"/>
              </a:rPr>
              <a:t>eiusmod</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tempor</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incididunt</a:t>
            </a:r>
            <a:r>
              <a:rPr lang="es-CO" sz="1800" dirty="0">
                <a:solidFill>
                  <a:schemeClr val="dk1"/>
                </a:solidFill>
                <a:latin typeface="Arial"/>
                <a:ea typeface="Arial"/>
                <a:cs typeface="Arial"/>
                <a:sym typeface="Arial"/>
              </a:rPr>
              <a:t> ut labore et </a:t>
            </a:r>
            <a:r>
              <a:rPr lang="es-CO" sz="1800" dirty="0" err="1">
                <a:solidFill>
                  <a:schemeClr val="dk1"/>
                </a:solidFill>
                <a:latin typeface="Arial"/>
                <a:ea typeface="Arial"/>
                <a:cs typeface="Arial"/>
                <a:sym typeface="Arial"/>
              </a:rPr>
              <a:t>dolore</a:t>
            </a:r>
            <a:r>
              <a:rPr lang="es-CO" sz="1800" dirty="0">
                <a:solidFill>
                  <a:schemeClr val="dk1"/>
                </a:solidFill>
                <a:latin typeface="Arial"/>
                <a:ea typeface="Arial"/>
                <a:cs typeface="Arial"/>
                <a:sym typeface="Arial"/>
              </a:rPr>
              <a:t> magna </a:t>
            </a:r>
            <a:r>
              <a:rPr lang="es-CO" sz="1800" dirty="0" err="1">
                <a:solidFill>
                  <a:schemeClr val="dk1"/>
                </a:solidFill>
                <a:latin typeface="Arial"/>
                <a:ea typeface="Arial"/>
                <a:cs typeface="Arial"/>
                <a:sym typeface="Arial"/>
              </a:rPr>
              <a:t>aliqua</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Egestas</a:t>
            </a:r>
            <a:r>
              <a:rPr lang="es-CO" sz="1800" dirty="0">
                <a:solidFill>
                  <a:schemeClr val="dk1"/>
                </a:solidFill>
                <a:latin typeface="Arial"/>
                <a:ea typeface="Arial"/>
                <a:cs typeface="Arial"/>
                <a:sym typeface="Arial"/>
              </a:rPr>
              <a:t> sed </a:t>
            </a:r>
            <a:r>
              <a:rPr lang="es-CO" sz="1800" dirty="0" err="1">
                <a:solidFill>
                  <a:schemeClr val="dk1"/>
                </a:solidFill>
                <a:latin typeface="Arial"/>
                <a:ea typeface="Arial"/>
                <a:cs typeface="Arial"/>
                <a:sym typeface="Arial"/>
              </a:rPr>
              <a:t>sed</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risus</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pretium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Nulla</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facilisi</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nullam</a:t>
            </a:r>
            <a:r>
              <a:rPr lang="es-CO" sz="1800" dirty="0">
                <a:solidFill>
                  <a:schemeClr val="dk1"/>
                </a:solidFill>
                <a:latin typeface="Arial"/>
                <a:ea typeface="Arial"/>
                <a:cs typeface="Arial"/>
                <a:sym typeface="Arial"/>
              </a:rPr>
              <a:t> vehicula </a:t>
            </a:r>
            <a:r>
              <a:rPr lang="es-CO" sz="1800" dirty="0" err="1">
                <a:solidFill>
                  <a:schemeClr val="dk1"/>
                </a:solidFill>
                <a:latin typeface="Arial"/>
                <a:ea typeface="Arial"/>
                <a:cs typeface="Arial"/>
                <a:sym typeface="Arial"/>
              </a:rPr>
              <a:t>ipsum</a:t>
            </a:r>
            <a:r>
              <a:rPr lang="es-CO" sz="1800" dirty="0">
                <a:solidFill>
                  <a:schemeClr val="dk1"/>
                </a:solidFill>
                <a:latin typeface="Arial"/>
                <a:ea typeface="Arial"/>
                <a:cs typeface="Arial"/>
                <a:sym typeface="Arial"/>
              </a:rPr>
              <a:t> a </a:t>
            </a:r>
            <a:r>
              <a:rPr lang="es-CO" sz="1800" dirty="0" err="1">
                <a:solidFill>
                  <a:schemeClr val="dk1"/>
                </a:solidFill>
                <a:latin typeface="Arial"/>
                <a:ea typeface="Arial"/>
                <a:cs typeface="Arial"/>
                <a:sym typeface="Arial"/>
              </a:rPr>
              <a:t>arcu</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Egestas</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pretium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aenean</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pharetra</a:t>
            </a:r>
            <a:r>
              <a:rPr lang="es-CO" sz="1800" dirty="0">
                <a:solidFill>
                  <a:schemeClr val="dk1"/>
                </a:solidFill>
                <a:latin typeface="Arial"/>
                <a:ea typeface="Arial"/>
                <a:cs typeface="Arial"/>
                <a:sym typeface="Arial"/>
              </a:rPr>
              <a:t> magna ac. </a:t>
            </a:r>
            <a:r>
              <a:rPr lang="es-CO" sz="1800" dirty="0" err="1">
                <a:solidFill>
                  <a:schemeClr val="dk1"/>
                </a:solidFill>
                <a:latin typeface="Arial"/>
                <a:ea typeface="Arial"/>
                <a:cs typeface="Arial"/>
                <a:sym typeface="Arial"/>
              </a:rPr>
              <a:t>Lectus</a:t>
            </a:r>
            <a:r>
              <a:rPr lang="es-CO" sz="1800" dirty="0">
                <a:solidFill>
                  <a:schemeClr val="dk1"/>
                </a:solidFill>
                <a:latin typeface="Arial"/>
                <a:ea typeface="Arial"/>
                <a:cs typeface="Arial"/>
                <a:sym typeface="Arial"/>
              </a:rPr>
              <a:t> mauris ultrices eros in </a:t>
            </a:r>
            <a:r>
              <a:rPr lang="es-CO" sz="1800" dirty="0" err="1">
                <a:solidFill>
                  <a:schemeClr val="dk1"/>
                </a:solidFill>
                <a:latin typeface="Arial"/>
                <a:ea typeface="Arial"/>
                <a:cs typeface="Arial"/>
                <a:sym typeface="Arial"/>
              </a:rPr>
              <a:t>cursus</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turpis</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massa</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Amet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dictum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sit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amet</a:t>
            </a:r>
            <a:r>
              <a:rPr lang="es-CO" sz="1800" dirty="0">
                <a:solidFill>
                  <a:schemeClr val="dk1"/>
                </a:solidFill>
                <a:latin typeface="Arial"/>
                <a:ea typeface="Arial"/>
                <a:cs typeface="Arial"/>
                <a:sym typeface="Arial"/>
              </a:rPr>
              <a:t> justo </a:t>
            </a:r>
            <a:r>
              <a:rPr lang="es-CO" sz="1800" dirty="0" err="1">
                <a:solidFill>
                  <a:schemeClr val="dk1"/>
                </a:solidFill>
                <a:latin typeface="Arial"/>
                <a:ea typeface="Arial"/>
                <a:cs typeface="Arial"/>
                <a:sym typeface="Arial"/>
              </a:rPr>
              <a:t>donec</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enim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diam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vulputate</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Lorem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ipsum</a:t>
            </a:r>
            <a:r>
              <a:rPr lang="es-CO" sz="1800" dirty="0">
                <a:solidFill>
                  <a:schemeClr val="dk1"/>
                </a:solidFill>
                <a:latin typeface="Arial"/>
                <a:ea typeface="Arial"/>
                <a:cs typeface="Arial"/>
                <a:sym typeface="Arial"/>
              </a:rPr>
              <a:t> dolor </a:t>
            </a:r>
            <a:r>
              <a:rPr lang="es-CO" sz="1800" dirty="0" err="1">
                <a:solidFill>
                  <a:schemeClr val="dk1"/>
                </a:solidFill>
                <a:latin typeface="Arial"/>
                <a:ea typeface="Arial"/>
                <a:cs typeface="Arial"/>
                <a:sym typeface="Arial"/>
              </a:rPr>
              <a:t>sit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amet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consectetur</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adipiscing</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elit</a:t>
            </a:r>
            <a:r>
              <a:rPr lang="es-CO" sz="1800" dirty="0">
                <a:solidFill>
                  <a:schemeClr val="dk1"/>
                </a:solidFill>
                <a:latin typeface="Arial"/>
                <a:ea typeface="Arial"/>
                <a:cs typeface="Arial"/>
                <a:sym typeface="Arial"/>
              </a:rPr>
              <a:t>, sed do </a:t>
            </a:r>
            <a:r>
              <a:rPr lang="es-CO" sz="1800" dirty="0" err="1">
                <a:solidFill>
                  <a:schemeClr val="dk1"/>
                </a:solidFill>
                <a:latin typeface="Arial"/>
                <a:ea typeface="Arial"/>
                <a:cs typeface="Arial"/>
                <a:sym typeface="Arial"/>
              </a:rPr>
              <a:t>eiusmod</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tempor</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incididunt</a:t>
            </a:r>
            <a:r>
              <a:rPr lang="es-CO" sz="1800" dirty="0">
                <a:solidFill>
                  <a:schemeClr val="dk1"/>
                </a:solidFill>
                <a:latin typeface="Arial"/>
                <a:ea typeface="Arial"/>
                <a:cs typeface="Arial"/>
                <a:sym typeface="Arial"/>
              </a:rPr>
              <a:t> ut labore et </a:t>
            </a:r>
            <a:r>
              <a:rPr lang="es-CO" sz="1800" dirty="0" err="1">
                <a:solidFill>
                  <a:schemeClr val="dk1"/>
                </a:solidFill>
                <a:latin typeface="Arial"/>
                <a:ea typeface="Arial"/>
                <a:cs typeface="Arial"/>
                <a:sym typeface="Arial"/>
              </a:rPr>
              <a:t>dolore</a:t>
            </a:r>
            <a:r>
              <a:rPr lang="es-CO" sz="1800" dirty="0">
                <a:solidFill>
                  <a:schemeClr val="dk1"/>
                </a:solidFill>
                <a:latin typeface="Arial"/>
                <a:ea typeface="Arial"/>
                <a:cs typeface="Arial"/>
                <a:sym typeface="Arial"/>
              </a:rPr>
              <a:t> magna </a:t>
            </a:r>
            <a:r>
              <a:rPr lang="es-CO" sz="1800" dirty="0" err="1">
                <a:solidFill>
                  <a:schemeClr val="dk1"/>
                </a:solidFill>
                <a:latin typeface="Arial"/>
                <a:ea typeface="Arial"/>
                <a:cs typeface="Arial"/>
                <a:sym typeface="Arial"/>
              </a:rPr>
              <a:t>aliqua</a:t>
            </a:r>
            <a:r>
              <a:rPr lang="es-CO" sz="1800" dirty="0">
                <a:solidFill>
                  <a:schemeClr val="dk1"/>
                </a:solidFill>
                <a:latin typeface="Arial"/>
                <a:ea typeface="Arial"/>
                <a:cs typeface="Arial"/>
                <a:sym typeface="Arial"/>
              </a:rPr>
              <a:t>.</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a:p>
            <a:pPr marL="0" marR="0" lvl="0" indent="0" algn="l" rtl="0">
              <a:spcBef>
                <a:spcPts val="0"/>
              </a:spcBef>
              <a:spcAft>
                <a:spcPts val="0"/>
              </a:spcAft>
              <a:buNone/>
            </a:pPr>
            <a:r>
              <a:rPr lang="es-CO" sz="1800" dirty="0" err="1">
                <a:solidFill>
                  <a:schemeClr val="dk1"/>
                </a:solidFill>
                <a:latin typeface="Arial"/>
                <a:ea typeface="Arial"/>
                <a:cs typeface="Arial"/>
                <a:sym typeface="Arial"/>
              </a:rPr>
              <a:t>Lorem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ipsum</a:t>
            </a:r>
            <a:r>
              <a:rPr lang="es-CO" sz="1800" dirty="0">
                <a:solidFill>
                  <a:schemeClr val="dk1"/>
                </a:solidFill>
                <a:latin typeface="Arial"/>
                <a:ea typeface="Arial"/>
                <a:cs typeface="Arial"/>
                <a:sym typeface="Arial"/>
              </a:rPr>
              <a:t> dolor </a:t>
            </a:r>
            <a:r>
              <a:rPr lang="es-CO" sz="1800" dirty="0" err="1">
                <a:solidFill>
                  <a:schemeClr val="dk1"/>
                </a:solidFill>
                <a:latin typeface="Arial"/>
                <a:ea typeface="Arial"/>
                <a:cs typeface="Arial"/>
                <a:sym typeface="Arial"/>
              </a:rPr>
              <a:t>sit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amet</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consectetur</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adipiscing</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elit</a:t>
            </a:r>
            <a:r>
              <a:rPr lang="es-CO" sz="1800" dirty="0">
                <a:solidFill>
                  <a:schemeClr val="dk1"/>
                </a:solidFill>
                <a:latin typeface="Arial"/>
                <a:ea typeface="Arial"/>
                <a:cs typeface="Arial"/>
                <a:sym typeface="Arial"/>
              </a:rPr>
              <a:t>, sed do </a:t>
            </a:r>
            <a:r>
              <a:rPr lang="es-CO" sz="1800" dirty="0" err="1">
                <a:solidFill>
                  <a:schemeClr val="dk1"/>
                </a:solidFill>
                <a:latin typeface="Arial"/>
                <a:ea typeface="Arial"/>
                <a:cs typeface="Arial"/>
                <a:sym typeface="Arial"/>
              </a:rPr>
              <a:t>eiusmod</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tempor</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incididunt</a:t>
            </a:r>
            <a:r>
              <a:rPr lang="es-CO" sz="1800" dirty="0">
                <a:solidFill>
                  <a:schemeClr val="dk1"/>
                </a:solidFill>
                <a:latin typeface="Arial"/>
                <a:ea typeface="Arial"/>
                <a:cs typeface="Arial"/>
                <a:sym typeface="Arial"/>
              </a:rPr>
              <a:t> ut labore et </a:t>
            </a:r>
            <a:r>
              <a:rPr lang="es-CO" sz="1800" dirty="0" err="1">
                <a:solidFill>
                  <a:schemeClr val="dk1"/>
                </a:solidFill>
                <a:latin typeface="Arial"/>
                <a:ea typeface="Arial"/>
                <a:cs typeface="Arial"/>
                <a:sym typeface="Arial"/>
              </a:rPr>
              <a:t>dolore</a:t>
            </a:r>
            <a:r>
              <a:rPr lang="es-CO" sz="1800" dirty="0">
                <a:solidFill>
                  <a:schemeClr val="dk1"/>
                </a:solidFill>
                <a:latin typeface="Arial"/>
                <a:ea typeface="Arial"/>
                <a:cs typeface="Arial"/>
                <a:sym typeface="Arial"/>
              </a:rPr>
              <a:t> magna </a:t>
            </a:r>
            <a:r>
              <a:rPr lang="es-CO" sz="1800" dirty="0" err="1">
                <a:solidFill>
                  <a:schemeClr val="dk1"/>
                </a:solidFill>
                <a:latin typeface="Arial"/>
                <a:ea typeface="Arial"/>
                <a:cs typeface="Arial"/>
                <a:sym typeface="Arial"/>
              </a:rPr>
              <a:t>aliqua</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Egestas</a:t>
            </a:r>
            <a:r>
              <a:rPr lang="es-CO" sz="1800" dirty="0">
                <a:solidFill>
                  <a:schemeClr val="dk1"/>
                </a:solidFill>
                <a:latin typeface="Arial"/>
                <a:ea typeface="Arial"/>
                <a:cs typeface="Arial"/>
                <a:sym typeface="Arial"/>
              </a:rPr>
              <a:t> sed </a:t>
            </a:r>
            <a:r>
              <a:rPr lang="es-CO" sz="1800" dirty="0" err="1">
                <a:solidFill>
                  <a:schemeClr val="dk1"/>
                </a:solidFill>
                <a:latin typeface="Arial"/>
                <a:ea typeface="Arial"/>
                <a:cs typeface="Arial"/>
                <a:sym typeface="Arial"/>
              </a:rPr>
              <a:t>sed</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risus</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pretium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Nulla</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facilisi</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nullam</a:t>
            </a:r>
            <a:r>
              <a:rPr lang="es-CO" sz="1800" dirty="0">
                <a:solidFill>
                  <a:schemeClr val="dk1"/>
                </a:solidFill>
                <a:latin typeface="Arial"/>
                <a:ea typeface="Arial"/>
                <a:cs typeface="Arial"/>
                <a:sym typeface="Arial"/>
              </a:rPr>
              <a:t> vehicula </a:t>
            </a:r>
            <a:r>
              <a:rPr lang="es-CO" sz="1800" dirty="0" err="1">
                <a:solidFill>
                  <a:schemeClr val="dk1"/>
                </a:solidFill>
                <a:latin typeface="Arial"/>
                <a:ea typeface="Arial"/>
                <a:cs typeface="Arial"/>
                <a:sym typeface="Arial"/>
              </a:rPr>
              <a:t>ipsum</a:t>
            </a:r>
            <a:r>
              <a:rPr lang="es-CO" sz="1800" dirty="0">
                <a:solidFill>
                  <a:schemeClr val="dk1"/>
                </a:solidFill>
                <a:latin typeface="Arial"/>
                <a:ea typeface="Arial"/>
                <a:cs typeface="Arial"/>
                <a:sym typeface="Arial"/>
              </a:rPr>
              <a:t> a </a:t>
            </a:r>
            <a:r>
              <a:rPr lang="es-CO" sz="1800" dirty="0" err="1">
                <a:solidFill>
                  <a:schemeClr val="dk1"/>
                </a:solidFill>
                <a:latin typeface="Arial"/>
                <a:ea typeface="Arial"/>
                <a:cs typeface="Arial"/>
                <a:sym typeface="Arial"/>
              </a:rPr>
              <a:t>arcu</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Egestas</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pretium</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aenean</a:t>
            </a:r>
            <a:r>
              <a:rPr lang="es-CO" sz="1800" dirty="0">
                <a:solidFill>
                  <a:schemeClr val="dk1"/>
                </a:solidFill>
                <a:latin typeface="Arial"/>
                <a:ea typeface="Arial"/>
                <a:cs typeface="Arial"/>
                <a:sym typeface="Arial"/>
              </a:rPr>
              <a:t> </a:t>
            </a:r>
            <a:r>
              <a:rPr lang="es-CO" sz="1800" dirty="0" err="1">
                <a:solidFill>
                  <a:schemeClr val="dk1"/>
                </a:solidFill>
                <a:latin typeface="Arial"/>
                <a:ea typeface="Arial"/>
                <a:cs typeface="Arial"/>
                <a:sym typeface="Arial"/>
              </a:rPr>
              <a:t>pharetra</a:t>
            </a:r>
            <a:r>
              <a:rPr lang="es-CO" sz="1800" dirty="0">
                <a:solidFill>
                  <a:schemeClr val="dk1"/>
                </a:solidFill>
                <a:latin typeface="Arial"/>
                <a:ea typeface="Arial"/>
                <a:cs typeface="Arial"/>
                <a:sym typeface="Arial"/>
              </a:rPr>
              <a:t> magna ac. </a:t>
            </a:r>
            <a:endParaRPr sz="1800" dirty="0">
              <a:solidFill>
                <a:schemeClr val="dk1"/>
              </a:solidFill>
              <a:latin typeface="Arial"/>
              <a:ea typeface="Arial"/>
              <a:cs typeface="Arial"/>
              <a:sym typeface="Arial"/>
            </a:endParaRPr>
          </a:p>
        </p:txBody>
      </p:sp>
      <p:sp>
        <p:nvSpPr>
          <p:cNvPr id="104" name="Google Shape;104;p9"/>
          <p:cNvSpPr txBox="1"/>
          <p:nvPr/>
        </p:nvSpPr>
        <p:spPr>
          <a:xfrm>
            <a:off x="662473" y="2268579"/>
            <a:ext cx="2521844"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s-CO" sz="4000" b="1">
                <a:solidFill>
                  <a:srgbClr val="FF051E"/>
                </a:solidFill>
              </a:rPr>
              <a:t>Título 6</a:t>
            </a:r>
            <a:endParaRPr sz="4000" b="1">
              <a:solidFill>
                <a:srgbClr val="FF051E"/>
              </a:solidFill>
              <a:latin typeface="Arial"/>
              <a:ea typeface="Arial"/>
              <a:cs typeface="Arial"/>
              <a:sym typeface="Arial"/>
            </a:endParaRPr>
          </a:p>
        </p:txBody>
      </p:sp>
      <p:sp>
        <p:nvSpPr>
          <p:cNvPr id="105" name="Google Shape;105;p9"/>
          <p:cNvSpPr txBox="1"/>
          <p:nvPr/>
        </p:nvSpPr>
        <p:spPr>
          <a:xfrm>
            <a:off x="10850822" y="5843491"/>
            <a:ext cx="104067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6000" b="1">
                <a:solidFill>
                  <a:srgbClr val="FCF5ED"/>
                </a:solidFill>
                <a:latin typeface="Arial"/>
                <a:ea typeface="Arial"/>
                <a:cs typeface="Arial"/>
                <a:sym typeface="Arial"/>
              </a:rPr>
              <a:t>04</a:t>
            </a:r>
            <a:endParaRPr sz="6000" b="1">
              <a:solidFill>
                <a:srgbClr val="FCF5ED"/>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0"/>
          <p:cNvSpPr txBox="1"/>
          <p:nvPr/>
        </p:nvSpPr>
        <p:spPr>
          <a:xfrm>
            <a:off x="5957681" y="697474"/>
            <a:ext cx="3943708"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4000" b="1" dirty="0">
                <a:solidFill>
                  <a:srgbClr val="FCF5ED"/>
                </a:solidFill>
                <a:latin typeface="Arial"/>
                <a:ea typeface="Arial"/>
                <a:cs typeface="Arial"/>
                <a:sym typeface="Arial"/>
              </a:rPr>
              <a:t>Título</a:t>
            </a:r>
            <a:endParaRPr sz="4000" b="1" dirty="0">
              <a:solidFill>
                <a:srgbClr val="FCF5ED"/>
              </a:solidFill>
              <a:latin typeface="Arial"/>
              <a:ea typeface="Arial"/>
              <a:cs typeface="Arial"/>
              <a:sym typeface="Arial"/>
            </a:endParaRPr>
          </a:p>
        </p:txBody>
      </p:sp>
      <p:pic>
        <p:nvPicPr>
          <p:cNvPr id="111" name="Google Shape;111;p10"/>
          <p:cNvPicPr preferRelativeResize="0"/>
          <p:nvPr/>
        </p:nvPicPr>
        <p:blipFill rotWithShape="1">
          <a:blip r:embed="rId3">
            <a:alphaModFix/>
          </a:blip>
          <a:srcRect/>
          <a:stretch/>
        </p:blipFill>
        <p:spPr>
          <a:xfrm>
            <a:off x="2615636" y="1801904"/>
            <a:ext cx="6536677" cy="4042837"/>
          </a:xfrm>
          <a:prstGeom prst="rect">
            <a:avLst/>
          </a:prstGeom>
          <a:noFill/>
          <a:ln>
            <a:noFill/>
          </a:ln>
        </p:spPr>
      </p:pic>
      <p:sp>
        <p:nvSpPr>
          <p:cNvPr id="112" name="Google Shape;112;p10"/>
          <p:cNvSpPr txBox="1"/>
          <p:nvPr/>
        </p:nvSpPr>
        <p:spPr>
          <a:xfrm>
            <a:off x="2895831" y="5948897"/>
            <a:ext cx="64014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1600" b="1" dirty="0">
                <a:solidFill>
                  <a:srgbClr val="FF051E"/>
                </a:solidFill>
              </a:rPr>
              <a:t>Palabra a resaltar</a:t>
            </a:r>
            <a:r>
              <a:rPr lang="es-CO" sz="1600" b="1" dirty="0">
                <a:solidFill>
                  <a:srgbClr val="FF051E"/>
                </a:solidFill>
                <a:latin typeface="Arial"/>
                <a:ea typeface="Arial"/>
                <a:cs typeface="Arial"/>
                <a:sym typeface="Arial"/>
              </a:rPr>
              <a:t>, </a:t>
            </a:r>
            <a:r>
              <a:rPr lang="es-CO" sz="1600" dirty="0" err="1">
                <a:solidFill>
                  <a:schemeClr val="dk1"/>
                </a:solidFill>
                <a:latin typeface="Arial"/>
                <a:ea typeface="Arial"/>
                <a:cs typeface="Arial"/>
                <a:sym typeface="Arial"/>
              </a:rPr>
              <a:t>consectetur</a:t>
            </a:r>
            <a:r>
              <a:rPr lang="es-CO" sz="1600" dirty="0">
                <a:solidFill>
                  <a:schemeClr val="dk1"/>
                </a:solidFill>
                <a:latin typeface="Arial"/>
                <a:ea typeface="Arial"/>
                <a:cs typeface="Arial"/>
                <a:sym typeface="Arial"/>
              </a:rPr>
              <a:t> </a:t>
            </a:r>
            <a:r>
              <a:rPr lang="es-CO" sz="1600" dirty="0" err="1">
                <a:solidFill>
                  <a:schemeClr val="dk1"/>
                </a:solidFill>
                <a:latin typeface="Arial"/>
                <a:ea typeface="Arial"/>
                <a:cs typeface="Arial"/>
                <a:sym typeface="Arial"/>
              </a:rPr>
              <a:t>adipiscing</a:t>
            </a:r>
            <a:r>
              <a:rPr lang="es-CO" sz="1600" dirty="0">
                <a:solidFill>
                  <a:schemeClr val="dk1"/>
                </a:solidFill>
                <a:latin typeface="Arial"/>
                <a:ea typeface="Arial"/>
                <a:cs typeface="Arial"/>
                <a:sym typeface="Arial"/>
              </a:rPr>
              <a:t> </a:t>
            </a:r>
            <a:r>
              <a:rPr lang="es-CO" sz="1600" dirty="0" err="1">
                <a:solidFill>
                  <a:schemeClr val="dk1"/>
                </a:solidFill>
                <a:latin typeface="Arial"/>
                <a:ea typeface="Arial"/>
                <a:cs typeface="Arial"/>
                <a:sym typeface="Arial"/>
              </a:rPr>
              <a:t>elit</a:t>
            </a:r>
            <a:r>
              <a:rPr lang="es-CO" sz="1600" dirty="0">
                <a:solidFill>
                  <a:schemeClr val="dk1"/>
                </a:solidFill>
                <a:latin typeface="Arial"/>
                <a:ea typeface="Arial"/>
                <a:cs typeface="Arial"/>
                <a:sym typeface="Arial"/>
              </a:rPr>
              <a:t>, sed do </a:t>
            </a:r>
            <a:r>
              <a:rPr lang="es-CO" sz="1600" dirty="0" err="1">
                <a:solidFill>
                  <a:schemeClr val="dk1"/>
                </a:solidFill>
                <a:latin typeface="Arial"/>
                <a:ea typeface="Arial"/>
                <a:cs typeface="Arial"/>
                <a:sym typeface="Arial"/>
              </a:rPr>
              <a:t>eiusmod</a:t>
            </a:r>
            <a:r>
              <a:rPr lang="es-CO" sz="1600" dirty="0">
                <a:solidFill>
                  <a:schemeClr val="dk1"/>
                </a:solidFill>
                <a:latin typeface="Arial"/>
                <a:ea typeface="Arial"/>
                <a:cs typeface="Arial"/>
                <a:sym typeface="Arial"/>
              </a:rPr>
              <a:t> </a:t>
            </a:r>
            <a:r>
              <a:rPr lang="es-CO" sz="1600" dirty="0" err="1">
                <a:solidFill>
                  <a:schemeClr val="dk1"/>
                </a:solidFill>
                <a:latin typeface="Arial"/>
                <a:ea typeface="Arial"/>
                <a:cs typeface="Arial"/>
                <a:sym typeface="Arial"/>
              </a:rPr>
              <a:t>tempor</a:t>
            </a:r>
            <a:r>
              <a:rPr lang="es-CO" sz="1600" dirty="0">
                <a:solidFill>
                  <a:schemeClr val="dk1"/>
                </a:solidFill>
                <a:latin typeface="Arial"/>
                <a:ea typeface="Arial"/>
                <a:cs typeface="Arial"/>
                <a:sym typeface="Arial"/>
              </a:rPr>
              <a:t> </a:t>
            </a:r>
            <a:r>
              <a:rPr lang="es-CO" sz="1600" dirty="0" err="1">
                <a:solidFill>
                  <a:schemeClr val="dk1"/>
                </a:solidFill>
                <a:latin typeface="Arial"/>
                <a:ea typeface="Arial"/>
                <a:cs typeface="Arial"/>
                <a:sym typeface="Arial"/>
              </a:rPr>
              <a:t>incididunt</a:t>
            </a:r>
            <a:r>
              <a:rPr lang="es-CO" sz="1600" dirty="0">
                <a:solidFill>
                  <a:schemeClr val="dk1"/>
                </a:solidFill>
                <a:latin typeface="Arial"/>
                <a:ea typeface="Arial"/>
                <a:cs typeface="Arial"/>
                <a:sym typeface="Arial"/>
              </a:rPr>
              <a:t> ut labore et </a:t>
            </a:r>
            <a:r>
              <a:rPr lang="es-CO" sz="1600" dirty="0" err="1">
                <a:solidFill>
                  <a:schemeClr val="dk1"/>
                </a:solidFill>
                <a:latin typeface="Arial"/>
                <a:ea typeface="Arial"/>
                <a:cs typeface="Arial"/>
                <a:sym typeface="Arial"/>
              </a:rPr>
              <a:t>dolore</a:t>
            </a:r>
            <a:r>
              <a:rPr lang="es-CO" sz="1600" dirty="0">
                <a:solidFill>
                  <a:schemeClr val="dk1"/>
                </a:solidFill>
                <a:latin typeface="Arial"/>
                <a:ea typeface="Arial"/>
                <a:cs typeface="Arial"/>
                <a:sym typeface="Arial"/>
              </a:rPr>
              <a:t> magna </a:t>
            </a:r>
            <a:r>
              <a:rPr lang="es-CO" sz="1600" dirty="0" err="1">
                <a:solidFill>
                  <a:schemeClr val="dk1"/>
                </a:solidFill>
                <a:latin typeface="Arial"/>
                <a:ea typeface="Arial"/>
                <a:cs typeface="Arial"/>
                <a:sym typeface="Arial"/>
              </a:rPr>
              <a:t>aliqua</a:t>
            </a:r>
            <a:r>
              <a:rPr lang="es-CO" sz="1600" dirty="0">
                <a:solidFill>
                  <a:schemeClr val="dk1"/>
                </a:solidFill>
                <a:latin typeface="Arial"/>
                <a:ea typeface="Arial"/>
                <a:cs typeface="Arial"/>
                <a:sym typeface="Arial"/>
              </a:rPr>
              <a:t>.</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1"/>
          <p:cNvSpPr txBox="1"/>
          <p:nvPr/>
        </p:nvSpPr>
        <p:spPr>
          <a:xfrm>
            <a:off x="7744918" y="2937187"/>
            <a:ext cx="3857146"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6600" b="1" dirty="0">
                <a:solidFill>
                  <a:srgbClr val="FCF5ED"/>
                </a:solidFill>
                <a:latin typeface="Arial"/>
                <a:ea typeface="Arial"/>
                <a:cs typeface="Arial"/>
                <a:sym typeface="Arial"/>
              </a:rPr>
              <a:t>¡Gracias!</a:t>
            </a:r>
            <a:endParaRPr sz="6600" b="1" dirty="0">
              <a:solidFill>
                <a:srgbClr val="FCF5ED"/>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929</Words>
  <Application>Microsoft Office PowerPoint</Application>
  <PresentationFormat>Panorámica</PresentationFormat>
  <Paragraphs>51</Paragraphs>
  <Slides>12</Slides>
  <Notes>12</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12</vt:i4>
      </vt:variant>
    </vt:vector>
  </HeadingPairs>
  <TitlesOfParts>
    <vt:vector size="14" baseType="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Gloria Alicia Torres Arana</dc:creator>
  <cp:lastModifiedBy>Marielly Pino Suarez</cp:lastModifiedBy>
  <cp:revision>4</cp:revision>
  <dcterms:created xsi:type="dcterms:W3CDTF">2026-01-15T23:53:47Z</dcterms:created>
  <dcterms:modified xsi:type="dcterms:W3CDTF">2026-01-26T18:39:27Z</dcterms:modified>
</cp:coreProperties>
</file>