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262" r:id="rId3"/>
    <p:sldId id="261" r:id="rId4"/>
    <p:sldId id="256" r:id="rId5"/>
    <p:sldId id="258" r:id="rId6"/>
    <p:sldId id="259" r:id="rId7"/>
    <p:sldId id="260" r:id="rId8"/>
  </p:sldIdLst>
  <p:sldSz cx="12192000" cy="6858000"/>
  <p:notesSz cx="6858000" cy="9144000"/>
  <p:defaultTextStyle>
    <a:defPPr>
      <a:defRPr lang="en-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149"/>
    <p:restoredTop sz="94694"/>
  </p:normalViewPr>
  <p:slideViewPr>
    <p:cSldViewPr snapToGrid="0">
      <p:cViewPr varScale="1">
        <p:scale>
          <a:sx n="108" d="100"/>
          <a:sy n="108" d="100"/>
        </p:scale>
        <p:origin x="110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85F5A1-6D24-356F-848F-11DD4AB83F4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O"/>
          </a:p>
        </p:txBody>
      </p:sp>
      <p:sp>
        <p:nvSpPr>
          <p:cNvPr id="3" name="Subtitle 2">
            <a:extLst>
              <a:ext uri="{FF2B5EF4-FFF2-40B4-BE49-F238E27FC236}">
                <a16:creationId xmlns:a16="http://schemas.microsoft.com/office/drawing/2014/main" id="{25E1A632-46BE-2E9F-4960-63758A1262B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O"/>
          </a:p>
        </p:txBody>
      </p:sp>
      <p:sp>
        <p:nvSpPr>
          <p:cNvPr id="4" name="Date Placeholder 3">
            <a:extLst>
              <a:ext uri="{FF2B5EF4-FFF2-40B4-BE49-F238E27FC236}">
                <a16:creationId xmlns:a16="http://schemas.microsoft.com/office/drawing/2014/main" id="{03E82B93-1C99-09D9-DDB3-DD07D3CE70BF}"/>
              </a:ext>
            </a:extLst>
          </p:cNvPr>
          <p:cNvSpPr>
            <a:spLocks noGrp="1"/>
          </p:cNvSpPr>
          <p:nvPr>
            <p:ph type="dt" sz="half" idx="10"/>
          </p:nvPr>
        </p:nvSpPr>
        <p:spPr/>
        <p:txBody>
          <a:bodyPr/>
          <a:lstStyle/>
          <a:p>
            <a:fld id="{8C2B001A-55D1-8C41-8081-F4347FEEABF4}" type="datetimeFigureOut">
              <a:rPr lang="en-CO" smtClean="0"/>
              <a:t>01/26/2026</a:t>
            </a:fld>
            <a:endParaRPr lang="en-CO"/>
          </a:p>
        </p:txBody>
      </p:sp>
      <p:sp>
        <p:nvSpPr>
          <p:cNvPr id="5" name="Footer Placeholder 4">
            <a:extLst>
              <a:ext uri="{FF2B5EF4-FFF2-40B4-BE49-F238E27FC236}">
                <a16:creationId xmlns:a16="http://schemas.microsoft.com/office/drawing/2014/main" id="{8CB13AA8-1319-4213-E444-A53D38DE4B10}"/>
              </a:ext>
            </a:extLst>
          </p:cNvPr>
          <p:cNvSpPr>
            <a:spLocks noGrp="1"/>
          </p:cNvSpPr>
          <p:nvPr>
            <p:ph type="ftr" sz="quarter" idx="11"/>
          </p:nvPr>
        </p:nvSpPr>
        <p:spPr/>
        <p:txBody>
          <a:bodyPr/>
          <a:lstStyle/>
          <a:p>
            <a:endParaRPr lang="en-CO"/>
          </a:p>
        </p:txBody>
      </p:sp>
      <p:sp>
        <p:nvSpPr>
          <p:cNvPr id="6" name="Slide Number Placeholder 5">
            <a:extLst>
              <a:ext uri="{FF2B5EF4-FFF2-40B4-BE49-F238E27FC236}">
                <a16:creationId xmlns:a16="http://schemas.microsoft.com/office/drawing/2014/main" id="{BA3BB7C5-6D79-C98D-0B60-BD8A1C8F4699}"/>
              </a:ext>
            </a:extLst>
          </p:cNvPr>
          <p:cNvSpPr>
            <a:spLocks noGrp="1"/>
          </p:cNvSpPr>
          <p:nvPr>
            <p:ph type="sldNum" sz="quarter" idx="12"/>
          </p:nvPr>
        </p:nvSpPr>
        <p:spPr/>
        <p:txBody>
          <a:bodyPr/>
          <a:lstStyle/>
          <a:p>
            <a:fld id="{C4F1E912-7166-1647-88EA-3E8C1F98565C}" type="slidenum">
              <a:rPr lang="en-CO" smtClean="0"/>
              <a:t>‹Nº›</a:t>
            </a:fld>
            <a:endParaRPr lang="en-CO"/>
          </a:p>
        </p:txBody>
      </p:sp>
    </p:spTree>
    <p:extLst>
      <p:ext uri="{BB962C8B-B14F-4D97-AF65-F5344CB8AC3E}">
        <p14:creationId xmlns:p14="http://schemas.microsoft.com/office/powerpoint/2010/main" val="241307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7C77F-A12C-2B86-2531-FEFA19F03D58}"/>
              </a:ext>
            </a:extLst>
          </p:cNvPr>
          <p:cNvSpPr>
            <a:spLocks noGrp="1"/>
          </p:cNvSpPr>
          <p:nvPr>
            <p:ph type="title"/>
          </p:nvPr>
        </p:nvSpPr>
        <p:spPr/>
        <p:txBody>
          <a:bodyPr/>
          <a:lstStyle/>
          <a:p>
            <a:r>
              <a:rPr lang="en-US"/>
              <a:t>Click to edit Master title style</a:t>
            </a:r>
            <a:endParaRPr lang="en-CO"/>
          </a:p>
        </p:txBody>
      </p:sp>
      <p:sp>
        <p:nvSpPr>
          <p:cNvPr id="3" name="Content Placeholder 2">
            <a:extLst>
              <a:ext uri="{FF2B5EF4-FFF2-40B4-BE49-F238E27FC236}">
                <a16:creationId xmlns:a16="http://schemas.microsoft.com/office/drawing/2014/main" id="{34F71D8B-F0BF-8917-EF21-FDC089E2F7D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O"/>
          </a:p>
        </p:txBody>
      </p:sp>
      <p:sp>
        <p:nvSpPr>
          <p:cNvPr id="4" name="Date Placeholder 3">
            <a:extLst>
              <a:ext uri="{FF2B5EF4-FFF2-40B4-BE49-F238E27FC236}">
                <a16:creationId xmlns:a16="http://schemas.microsoft.com/office/drawing/2014/main" id="{D3F3AD57-1BE0-F60C-667A-065B49E80860}"/>
              </a:ext>
            </a:extLst>
          </p:cNvPr>
          <p:cNvSpPr>
            <a:spLocks noGrp="1"/>
          </p:cNvSpPr>
          <p:nvPr>
            <p:ph type="dt" sz="half" idx="10"/>
          </p:nvPr>
        </p:nvSpPr>
        <p:spPr/>
        <p:txBody>
          <a:bodyPr/>
          <a:lstStyle/>
          <a:p>
            <a:fld id="{8C2B001A-55D1-8C41-8081-F4347FEEABF4}" type="datetimeFigureOut">
              <a:rPr lang="en-CO" smtClean="0"/>
              <a:t>01/26/2026</a:t>
            </a:fld>
            <a:endParaRPr lang="en-CO"/>
          </a:p>
        </p:txBody>
      </p:sp>
      <p:sp>
        <p:nvSpPr>
          <p:cNvPr id="5" name="Footer Placeholder 4">
            <a:extLst>
              <a:ext uri="{FF2B5EF4-FFF2-40B4-BE49-F238E27FC236}">
                <a16:creationId xmlns:a16="http://schemas.microsoft.com/office/drawing/2014/main" id="{A2C77CDB-1C5F-1880-5FA9-5DFF433E22EE}"/>
              </a:ext>
            </a:extLst>
          </p:cNvPr>
          <p:cNvSpPr>
            <a:spLocks noGrp="1"/>
          </p:cNvSpPr>
          <p:nvPr>
            <p:ph type="ftr" sz="quarter" idx="11"/>
          </p:nvPr>
        </p:nvSpPr>
        <p:spPr/>
        <p:txBody>
          <a:bodyPr/>
          <a:lstStyle/>
          <a:p>
            <a:endParaRPr lang="en-CO"/>
          </a:p>
        </p:txBody>
      </p:sp>
      <p:sp>
        <p:nvSpPr>
          <p:cNvPr id="6" name="Slide Number Placeholder 5">
            <a:extLst>
              <a:ext uri="{FF2B5EF4-FFF2-40B4-BE49-F238E27FC236}">
                <a16:creationId xmlns:a16="http://schemas.microsoft.com/office/drawing/2014/main" id="{9F8D99B6-55E3-7E7B-8BD6-F0CE99DC01A7}"/>
              </a:ext>
            </a:extLst>
          </p:cNvPr>
          <p:cNvSpPr>
            <a:spLocks noGrp="1"/>
          </p:cNvSpPr>
          <p:nvPr>
            <p:ph type="sldNum" sz="quarter" idx="12"/>
          </p:nvPr>
        </p:nvSpPr>
        <p:spPr/>
        <p:txBody>
          <a:bodyPr/>
          <a:lstStyle/>
          <a:p>
            <a:fld id="{C4F1E912-7166-1647-88EA-3E8C1F98565C}" type="slidenum">
              <a:rPr lang="en-CO" smtClean="0"/>
              <a:t>‹Nº›</a:t>
            </a:fld>
            <a:endParaRPr lang="en-CO"/>
          </a:p>
        </p:txBody>
      </p:sp>
    </p:spTree>
    <p:extLst>
      <p:ext uri="{BB962C8B-B14F-4D97-AF65-F5344CB8AC3E}">
        <p14:creationId xmlns:p14="http://schemas.microsoft.com/office/powerpoint/2010/main" val="23625148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C0EC9-FA7A-8896-74CD-1A4353E78F3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O"/>
          </a:p>
        </p:txBody>
      </p:sp>
      <p:sp>
        <p:nvSpPr>
          <p:cNvPr id="3" name="Text Placeholder 2">
            <a:extLst>
              <a:ext uri="{FF2B5EF4-FFF2-40B4-BE49-F238E27FC236}">
                <a16:creationId xmlns:a16="http://schemas.microsoft.com/office/drawing/2014/main" id="{728B993B-D1AC-A977-9B2D-39D5DFFF6AE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55C13C8-76CF-18B7-0F5E-F69D6765F258}"/>
              </a:ext>
            </a:extLst>
          </p:cNvPr>
          <p:cNvSpPr>
            <a:spLocks noGrp="1"/>
          </p:cNvSpPr>
          <p:nvPr>
            <p:ph type="dt" sz="half" idx="10"/>
          </p:nvPr>
        </p:nvSpPr>
        <p:spPr/>
        <p:txBody>
          <a:bodyPr/>
          <a:lstStyle/>
          <a:p>
            <a:fld id="{8C2B001A-55D1-8C41-8081-F4347FEEABF4}" type="datetimeFigureOut">
              <a:rPr lang="en-CO" smtClean="0"/>
              <a:t>01/26/2026</a:t>
            </a:fld>
            <a:endParaRPr lang="en-CO"/>
          </a:p>
        </p:txBody>
      </p:sp>
      <p:sp>
        <p:nvSpPr>
          <p:cNvPr id="5" name="Footer Placeholder 4">
            <a:extLst>
              <a:ext uri="{FF2B5EF4-FFF2-40B4-BE49-F238E27FC236}">
                <a16:creationId xmlns:a16="http://schemas.microsoft.com/office/drawing/2014/main" id="{C20414C1-DA80-6E1D-CD36-AE9C9BE3F47A}"/>
              </a:ext>
            </a:extLst>
          </p:cNvPr>
          <p:cNvSpPr>
            <a:spLocks noGrp="1"/>
          </p:cNvSpPr>
          <p:nvPr>
            <p:ph type="ftr" sz="quarter" idx="11"/>
          </p:nvPr>
        </p:nvSpPr>
        <p:spPr/>
        <p:txBody>
          <a:bodyPr/>
          <a:lstStyle/>
          <a:p>
            <a:endParaRPr lang="en-CO"/>
          </a:p>
        </p:txBody>
      </p:sp>
      <p:sp>
        <p:nvSpPr>
          <p:cNvPr id="6" name="Slide Number Placeholder 5">
            <a:extLst>
              <a:ext uri="{FF2B5EF4-FFF2-40B4-BE49-F238E27FC236}">
                <a16:creationId xmlns:a16="http://schemas.microsoft.com/office/drawing/2014/main" id="{01B27E26-879B-6866-901E-5670BF55EEAC}"/>
              </a:ext>
            </a:extLst>
          </p:cNvPr>
          <p:cNvSpPr>
            <a:spLocks noGrp="1"/>
          </p:cNvSpPr>
          <p:nvPr>
            <p:ph type="sldNum" sz="quarter" idx="12"/>
          </p:nvPr>
        </p:nvSpPr>
        <p:spPr/>
        <p:txBody>
          <a:bodyPr/>
          <a:lstStyle/>
          <a:p>
            <a:fld id="{C4F1E912-7166-1647-88EA-3E8C1F98565C}" type="slidenum">
              <a:rPr lang="en-CO" smtClean="0"/>
              <a:t>‹Nº›</a:t>
            </a:fld>
            <a:endParaRPr lang="en-CO"/>
          </a:p>
        </p:txBody>
      </p:sp>
    </p:spTree>
    <p:extLst>
      <p:ext uri="{BB962C8B-B14F-4D97-AF65-F5344CB8AC3E}">
        <p14:creationId xmlns:p14="http://schemas.microsoft.com/office/powerpoint/2010/main" val="35079251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4FF5FB-2AAA-3715-68B8-48C9E8FED357}"/>
              </a:ext>
            </a:extLst>
          </p:cNvPr>
          <p:cNvSpPr>
            <a:spLocks noGrp="1"/>
          </p:cNvSpPr>
          <p:nvPr>
            <p:ph type="title"/>
          </p:nvPr>
        </p:nvSpPr>
        <p:spPr/>
        <p:txBody>
          <a:bodyPr/>
          <a:lstStyle/>
          <a:p>
            <a:r>
              <a:rPr lang="en-US"/>
              <a:t>Click to edit Master title style</a:t>
            </a:r>
            <a:endParaRPr lang="en-CO"/>
          </a:p>
        </p:txBody>
      </p:sp>
      <p:sp>
        <p:nvSpPr>
          <p:cNvPr id="3" name="Content Placeholder 2">
            <a:extLst>
              <a:ext uri="{FF2B5EF4-FFF2-40B4-BE49-F238E27FC236}">
                <a16:creationId xmlns:a16="http://schemas.microsoft.com/office/drawing/2014/main" id="{8D823080-63A1-B312-822D-F2B7736FA95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O"/>
          </a:p>
        </p:txBody>
      </p:sp>
      <p:sp>
        <p:nvSpPr>
          <p:cNvPr id="4" name="Content Placeholder 3">
            <a:extLst>
              <a:ext uri="{FF2B5EF4-FFF2-40B4-BE49-F238E27FC236}">
                <a16:creationId xmlns:a16="http://schemas.microsoft.com/office/drawing/2014/main" id="{F8715397-D582-D79B-D3B5-300173643D6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O"/>
          </a:p>
        </p:txBody>
      </p:sp>
      <p:sp>
        <p:nvSpPr>
          <p:cNvPr id="5" name="Date Placeholder 4">
            <a:extLst>
              <a:ext uri="{FF2B5EF4-FFF2-40B4-BE49-F238E27FC236}">
                <a16:creationId xmlns:a16="http://schemas.microsoft.com/office/drawing/2014/main" id="{755EB3FE-8D70-92DB-1A29-B247F1E8F207}"/>
              </a:ext>
            </a:extLst>
          </p:cNvPr>
          <p:cNvSpPr>
            <a:spLocks noGrp="1"/>
          </p:cNvSpPr>
          <p:nvPr>
            <p:ph type="dt" sz="half" idx="10"/>
          </p:nvPr>
        </p:nvSpPr>
        <p:spPr/>
        <p:txBody>
          <a:bodyPr/>
          <a:lstStyle/>
          <a:p>
            <a:fld id="{8C2B001A-55D1-8C41-8081-F4347FEEABF4}" type="datetimeFigureOut">
              <a:rPr lang="en-CO" smtClean="0"/>
              <a:t>01/26/2026</a:t>
            </a:fld>
            <a:endParaRPr lang="en-CO"/>
          </a:p>
        </p:txBody>
      </p:sp>
      <p:sp>
        <p:nvSpPr>
          <p:cNvPr id="6" name="Footer Placeholder 5">
            <a:extLst>
              <a:ext uri="{FF2B5EF4-FFF2-40B4-BE49-F238E27FC236}">
                <a16:creationId xmlns:a16="http://schemas.microsoft.com/office/drawing/2014/main" id="{FADD71C5-7F97-BA68-7E73-69D463263D9E}"/>
              </a:ext>
            </a:extLst>
          </p:cNvPr>
          <p:cNvSpPr>
            <a:spLocks noGrp="1"/>
          </p:cNvSpPr>
          <p:nvPr>
            <p:ph type="ftr" sz="quarter" idx="11"/>
          </p:nvPr>
        </p:nvSpPr>
        <p:spPr/>
        <p:txBody>
          <a:bodyPr/>
          <a:lstStyle/>
          <a:p>
            <a:endParaRPr lang="en-CO"/>
          </a:p>
        </p:txBody>
      </p:sp>
      <p:sp>
        <p:nvSpPr>
          <p:cNvPr id="7" name="Slide Number Placeholder 6">
            <a:extLst>
              <a:ext uri="{FF2B5EF4-FFF2-40B4-BE49-F238E27FC236}">
                <a16:creationId xmlns:a16="http://schemas.microsoft.com/office/drawing/2014/main" id="{50A72715-BE1A-153D-F9F4-F6C2CFF8EEF8}"/>
              </a:ext>
            </a:extLst>
          </p:cNvPr>
          <p:cNvSpPr>
            <a:spLocks noGrp="1"/>
          </p:cNvSpPr>
          <p:nvPr>
            <p:ph type="sldNum" sz="quarter" idx="12"/>
          </p:nvPr>
        </p:nvSpPr>
        <p:spPr/>
        <p:txBody>
          <a:bodyPr/>
          <a:lstStyle/>
          <a:p>
            <a:fld id="{C4F1E912-7166-1647-88EA-3E8C1F98565C}" type="slidenum">
              <a:rPr lang="en-CO" smtClean="0"/>
              <a:t>‹Nº›</a:t>
            </a:fld>
            <a:endParaRPr lang="en-CO"/>
          </a:p>
        </p:txBody>
      </p:sp>
    </p:spTree>
    <p:extLst>
      <p:ext uri="{BB962C8B-B14F-4D97-AF65-F5344CB8AC3E}">
        <p14:creationId xmlns:p14="http://schemas.microsoft.com/office/powerpoint/2010/main" val="629386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9E0DA2-BCA0-849B-87BB-0EF8D1C97D5F}"/>
              </a:ext>
            </a:extLst>
          </p:cNvPr>
          <p:cNvSpPr>
            <a:spLocks noGrp="1"/>
          </p:cNvSpPr>
          <p:nvPr>
            <p:ph type="title"/>
          </p:nvPr>
        </p:nvSpPr>
        <p:spPr>
          <a:xfrm>
            <a:off x="839788" y="365125"/>
            <a:ext cx="10515600" cy="1325563"/>
          </a:xfrm>
        </p:spPr>
        <p:txBody>
          <a:bodyPr/>
          <a:lstStyle/>
          <a:p>
            <a:r>
              <a:rPr lang="en-US"/>
              <a:t>Click to edit Master title style</a:t>
            </a:r>
            <a:endParaRPr lang="en-CO"/>
          </a:p>
        </p:txBody>
      </p:sp>
      <p:sp>
        <p:nvSpPr>
          <p:cNvPr id="3" name="Text Placeholder 2">
            <a:extLst>
              <a:ext uri="{FF2B5EF4-FFF2-40B4-BE49-F238E27FC236}">
                <a16:creationId xmlns:a16="http://schemas.microsoft.com/office/drawing/2014/main" id="{4B2A657E-1274-0BF6-910F-E279B3634F2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70DD776-0489-F50A-A44A-4EBA14735FF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O"/>
          </a:p>
        </p:txBody>
      </p:sp>
      <p:sp>
        <p:nvSpPr>
          <p:cNvPr id="5" name="Text Placeholder 4">
            <a:extLst>
              <a:ext uri="{FF2B5EF4-FFF2-40B4-BE49-F238E27FC236}">
                <a16:creationId xmlns:a16="http://schemas.microsoft.com/office/drawing/2014/main" id="{26308A88-8F91-458C-0A60-371B9A0C44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3BCAB8-FECC-0184-0DE3-138D30E9B3A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O"/>
          </a:p>
        </p:txBody>
      </p:sp>
      <p:sp>
        <p:nvSpPr>
          <p:cNvPr id="7" name="Date Placeholder 6">
            <a:extLst>
              <a:ext uri="{FF2B5EF4-FFF2-40B4-BE49-F238E27FC236}">
                <a16:creationId xmlns:a16="http://schemas.microsoft.com/office/drawing/2014/main" id="{D9F59875-CF4C-7195-FBD2-BF41D1B7B305}"/>
              </a:ext>
            </a:extLst>
          </p:cNvPr>
          <p:cNvSpPr>
            <a:spLocks noGrp="1"/>
          </p:cNvSpPr>
          <p:nvPr>
            <p:ph type="dt" sz="half" idx="10"/>
          </p:nvPr>
        </p:nvSpPr>
        <p:spPr/>
        <p:txBody>
          <a:bodyPr/>
          <a:lstStyle/>
          <a:p>
            <a:fld id="{8C2B001A-55D1-8C41-8081-F4347FEEABF4}" type="datetimeFigureOut">
              <a:rPr lang="en-CO" smtClean="0"/>
              <a:t>01/26/2026</a:t>
            </a:fld>
            <a:endParaRPr lang="en-CO"/>
          </a:p>
        </p:txBody>
      </p:sp>
      <p:sp>
        <p:nvSpPr>
          <p:cNvPr id="8" name="Footer Placeholder 7">
            <a:extLst>
              <a:ext uri="{FF2B5EF4-FFF2-40B4-BE49-F238E27FC236}">
                <a16:creationId xmlns:a16="http://schemas.microsoft.com/office/drawing/2014/main" id="{813B1297-A950-FD41-1A16-8028DEB13115}"/>
              </a:ext>
            </a:extLst>
          </p:cNvPr>
          <p:cNvSpPr>
            <a:spLocks noGrp="1"/>
          </p:cNvSpPr>
          <p:nvPr>
            <p:ph type="ftr" sz="quarter" idx="11"/>
          </p:nvPr>
        </p:nvSpPr>
        <p:spPr/>
        <p:txBody>
          <a:bodyPr/>
          <a:lstStyle/>
          <a:p>
            <a:endParaRPr lang="en-CO"/>
          </a:p>
        </p:txBody>
      </p:sp>
      <p:sp>
        <p:nvSpPr>
          <p:cNvPr id="9" name="Slide Number Placeholder 8">
            <a:extLst>
              <a:ext uri="{FF2B5EF4-FFF2-40B4-BE49-F238E27FC236}">
                <a16:creationId xmlns:a16="http://schemas.microsoft.com/office/drawing/2014/main" id="{D7666BFB-5B2F-4753-DC40-3D57C279C653}"/>
              </a:ext>
            </a:extLst>
          </p:cNvPr>
          <p:cNvSpPr>
            <a:spLocks noGrp="1"/>
          </p:cNvSpPr>
          <p:nvPr>
            <p:ph type="sldNum" sz="quarter" idx="12"/>
          </p:nvPr>
        </p:nvSpPr>
        <p:spPr/>
        <p:txBody>
          <a:bodyPr/>
          <a:lstStyle/>
          <a:p>
            <a:fld id="{C4F1E912-7166-1647-88EA-3E8C1F98565C}" type="slidenum">
              <a:rPr lang="en-CO" smtClean="0"/>
              <a:t>‹Nº›</a:t>
            </a:fld>
            <a:endParaRPr lang="en-CO"/>
          </a:p>
        </p:txBody>
      </p:sp>
    </p:spTree>
    <p:extLst>
      <p:ext uri="{BB962C8B-B14F-4D97-AF65-F5344CB8AC3E}">
        <p14:creationId xmlns:p14="http://schemas.microsoft.com/office/powerpoint/2010/main" val="14787122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B6F31-633A-E10D-FD1D-F542D8934CE0}"/>
              </a:ext>
            </a:extLst>
          </p:cNvPr>
          <p:cNvSpPr>
            <a:spLocks noGrp="1"/>
          </p:cNvSpPr>
          <p:nvPr>
            <p:ph type="title"/>
          </p:nvPr>
        </p:nvSpPr>
        <p:spPr/>
        <p:txBody>
          <a:bodyPr/>
          <a:lstStyle/>
          <a:p>
            <a:r>
              <a:rPr lang="en-US"/>
              <a:t>Click to edit Master title style</a:t>
            </a:r>
            <a:endParaRPr lang="en-CO"/>
          </a:p>
        </p:txBody>
      </p:sp>
      <p:sp>
        <p:nvSpPr>
          <p:cNvPr id="3" name="Date Placeholder 2">
            <a:extLst>
              <a:ext uri="{FF2B5EF4-FFF2-40B4-BE49-F238E27FC236}">
                <a16:creationId xmlns:a16="http://schemas.microsoft.com/office/drawing/2014/main" id="{00F84412-4896-6344-B4E2-32E646036A4E}"/>
              </a:ext>
            </a:extLst>
          </p:cNvPr>
          <p:cNvSpPr>
            <a:spLocks noGrp="1"/>
          </p:cNvSpPr>
          <p:nvPr>
            <p:ph type="dt" sz="half" idx="10"/>
          </p:nvPr>
        </p:nvSpPr>
        <p:spPr/>
        <p:txBody>
          <a:bodyPr/>
          <a:lstStyle/>
          <a:p>
            <a:fld id="{8C2B001A-55D1-8C41-8081-F4347FEEABF4}" type="datetimeFigureOut">
              <a:rPr lang="en-CO" smtClean="0"/>
              <a:t>01/26/2026</a:t>
            </a:fld>
            <a:endParaRPr lang="en-CO"/>
          </a:p>
        </p:txBody>
      </p:sp>
      <p:sp>
        <p:nvSpPr>
          <p:cNvPr id="4" name="Footer Placeholder 3">
            <a:extLst>
              <a:ext uri="{FF2B5EF4-FFF2-40B4-BE49-F238E27FC236}">
                <a16:creationId xmlns:a16="http://schemas.microsoft.com/office/drawing/2014/main" id="{8C576452-6122-D687-B591-FA82BAC27586}"/>
              </a:ext>
            </a:extLst>
          </p:cNvPr>
          <p:cNvSpPr>
            <a:spLocks noGrp="1"/>
          </p:cNvSpPr>
          <p:nvPr>
            <p:ph type="ftr" sz="quarter" idx="11"/>
          </p:nvPr>
        </p:nvSpPr>
        <p:spPr/>
        <p:txBody>
          <a:bodyPr/>
          <a:lstStyle/>
          <a:p>
            <a:endParaRPr lang="en-CO"/>
          </a:p>
        </p:txBody>
      </p:sp>
      <p:sp>
        <p:nvSpPr>
          <p:cNvPr id="5" name="Slide Number Placeholder 4">
            <a:extLst>
              <a:ext uri="{FF2B5EF4-FFF2-40B4-BE49-F238E27FC236}">
                <a16:creationId xmlns:a16="http://schemas.microsoft.com/office/drawing/2014/main" id="{3E40F3EE-50EE-97F0-97C3-C0575278F1B8}"/>
              </a:ext>
            </a:extLst>
          </p:cNvPr>
          <p:cNvSpPr>
            <a:spLocks noGrp="1"/>
          </p:cNvSpPr>
          <p:nvPr>
            <p:ph type="sldNum" sz="quarter" idx="12"/>
          </p:nvPr>
        </p:nvSpPr>
        <p:spPr/>
        <p:txBody>
          <a:bodyPr/>
          <a:lstStyle/>
          <a:p>
            <a:fld id="{C4F1E912-7166-1647-88EA-3E8C1F98565C}" type="slidenum">
              <a:rPr lang="en-CO" smtClean="0"/>
              <a:t>‹Nº›</a:t>
            </a:fld>
            <a:endParaRPr lang="en-CO"/>
          </a:p>
        </p:txBody>
      </p:sp>
    </p:spTree>
    <p:extLst>
      <p:ext uri="{BB962C8B-B14F-4D97-AF65-F5344CB8AC3E}">
        <p14:creationId xmlns:p14="http://schemas.microsoft.com/office/powerpoint/2010/main" val="30645814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9F10B8A-E2FA-FC2C-EA52-92A0CFA927E6}"/>
              </a:ext>
            </a:extLst>
          </p:cNvPr>
          <p:cNvSpPr>
            <a:spLocks noGrp="1"/>
          </p:cNvSpPr>
          <p:nvPr>
            <p:ph type="dt" sz="half" idx="10"/>
          </p:nvPr>
        </p:nvSpPr>
        <p:spPr/>
        <p:txBody>
          <a:bodyPr/>
          <a:lstStyle/>
          <a:p>
            <a:fld id="{8C2B001A-55D1-8C41-8081-F4347FEEABF4}" type="datetimeFigureOut">
              <a:rPr lang="en-CO" smtClean="0"/>
              <a:t>01/26/2026</a:t>
            </a:fld>
            <a:endParaRPr lang="en-CO"/>
          </a:p>
        </p:txBody>
      </p:sp>
      <p:sp>
        <p:nvSpPr>
          <p:cNvPr id="3" name="Footer Placeholder 2">
            <a:extLst>
              <a:ext uri="{FF2B5EF4-FFF2-40B4-BE49-F238E27FC236}">
                <a16:creationId xmlns:a16="http://schemas.microsoft.com/office/drawing/2014/main" id="{09800743-37B6-D711-35C6-5E37DDC25610}"/>
              </a:ext>
            </a:extLst>
          </p:cNvPr>
          <p:cNvSpPr>
            <a:spLocks noGrp="1"/>
          </p:cNvSpPr>
          <p:nvPr>
            <p:ph type="ftr" sz="quarter" idx="11"/>
          </p:nvPr>
        </p:nvSpPr>
        <p:spPr/>
        <p:txBody>
          <a:bodyPr/>
          <a:lstStyle/>
          <a:p>
            <a:endParaRPr lang="en-CO"/>
          </a:p>
        </p:txBody>
      </p:sp>
      <p:sp>
        <p:nvSpPr>
          <p:cNvPr id="4" name="Slide Number Placeholder 3">
            <a:extLst>
              <a:ext uri="{FF2B5EF4-FFF2-40B4-BE49-F238E27FC236}">
                <a16:creationId xmlns:a16="http://schemas.microsoft.com/office/drawing/2014/main" id="{8E22D5D8-2CEE-ECCD-8E2A-741B9F7DDECA}"/>
              </a:ext>
            </a:extLst>
          </p:cNvPr>
          <p:cNvSpPr>
            <a:spLocks noGrp="1"/>
          </p:cNvSpPr>
          <p:nvPr>
            <p:ph type="sldNum" sz="quarter" idx="12"/>
          </p:nvPr>
        </p:nvSpPr>
        <p:spPr/>
        <p:txBody>
          <a:bodyPr/>
          <a:lstStyle/>
          <a:p>
            <a:fld id="{C4F1E912-7166-1647-88EA-3E8C1F98565C}" type="slidenum">
              <a:rPr lang="en-CO" smtClean="0"/>
              <a:t>‹Nº›</a:t>
            </a:fld>
            <a:endParaRPr lang="en-CO"/>
          </a:p>
        </p:txBody>
      </p:sp>
    </p:spTree>
    <p:extLst>
      <p:ext uri="{BB962C8B-B14F-4D97-AF65-F5344CB8AC3E}">
        <p14:creationId xmlns:p14="http://schemas.microsoft.com/office/powerpoint/2010/main" val="23639937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5B7D5-D809-3439-11C7-EDED32A110F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O"/>
          </a:p>
        </p:txBody>
      </p:sp>
      <p:sp>
        <p:nvSpPr>
          <p:cNvPr id="3" name="Content Placeholder 2">
            <a:extLst>
              <a:ext uri="{FF2B5EF4-FFF2-40B4-BE49-F238E27FC236}">
                <a16:creationId xmlns:a16="http://schemas.microsoft.com/office/drawing/2014/main" id="{F8642EBC-42C3-D0E5-1582-B9C5592CF6E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O"/>
          </a:p>
        </p:txBody>
      </p:sp>
      <p:sp>
        <p:nvSpPr>
          <p:cNvPr id="4" name="Text Placeholder 3">
            <a:extLst>
              <a:ext uri="{FF2B5EF4-FFF2-40B4-BE49-F238E27FC236}">
                <a16:creationId xmlns:a16="http://schemas.microsoft.com/office/drawing/2014/main" id="{59FC01D7-E8A5-7A2A-61CA-4AA857CC22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C789677-44A1-2B4B-034E-A3AFB4FCFF4F}"/>
              </a:ext>
            </a:extLst>
          </p:cNvPr>
          <p:cNvSpPr>
            <a:spLocks noGrp="1"/>
          </p:cNvSpPr>
          <p:nvPr>
            <p:ph type="dt" sz="half" idx="10"/>
          </p:nvPr>
        </p:nvSpPr>
        <p:spPr/>
        <p:txBody>
          <a:bodyPr/>
          <a:lstStyle/>
          <a:p>
            <a:fld id="{8C2B001A-55D1-8C41-8081-F4347FEEABF4}" type="datetimeFigureOut">
              <a:rPr lang="en-CO" smtClean="0"/>
              <a:t>01/26/2026</a:t>
            </a:fld>
            <a:endParaRPr lang="en-CO"/>
          </a:p>
        </p:txBody>
      </p:sp>
      <p:sp>
        <p:nvSpPr>
          <p:cNvPr id="6" name="Footer Placeholder 5">
            <a:extLst>
              <a:ext uri="{FF2B5EF4-FFF2-40B4-BE49-F238E27FC236}">
                <a16:creationId xmlns:a16="http://schemas.microsoft.com/office/drawing/2014/main" id="{7B22830D-475F-059E-0D5E-F95B920BB67E}"/>
              </a:ext>
            </a:extLst>
          </p:cNvPr>
          <p:cNvSpPr>
            <a:spLocks noGrp="1"/>
          </p:cNvSpPr>
          <p:nvPr>
            <p:ph type="ftr" sz="quarter" idx="11"/>
          </p:nvPr>
        </p:nvSpPr>
        <p:spPr/>
        <p:txBody>
          <a:bodyPr/>
          <a:lstStyle/>
          <a:p>
            <a:endParaRPr lang="en-CO"/>
          </a:p>
        </p:txBody>
      </p:sp>
      <p:sp>
        <p:nvSpPr>
          <p:cNvPr id="7" name="Slide Number Placeholder 6">
            <a:extLst>
              <a:ext uri="{FF2B5EF4-FFF2-40B4-BE49-F238E27FC236}">
                <a16:creationId xmlns:a16="http://schemas.microsoft.com/office/drawing/2014/main" id="{92E6AB73-664E-63EB-8AA4-5A49FAE7C1A1}"/>
              </a:ext>
            </a:extLst>
          </p:cNvPr>
          <p:cNvSpPr>
            <a:spLocks noGrp="1"/>
          </p:cNvSpPr>
          <p:nvPr>
            <p:ph type="sldNum" sz="quarter" idx="12"/>
          </p:nvPr>
        </p:nvSpPr>
        <p:spPr/>
        <p:txBody>
          <a:bodyPr/>
          <a:lstStyle/>
          <a:p>
            <a:fld id="{C4F1E912-7166-1647-88EA-3E8C1F98565C}" type="slidenum">
              <a:rPr lang="en-CO" smtClean="0"/>
              <a:t>‹Nº›</a:t>
            </a:fld>
            <a:endParaRPr lang="en-CO"/>
          </a:p>
        </p:txBody>
      </p:sp>
    </p:spTree>
    <p:extLst>
      <p:ext uri="{BB962C8B-B14F-4D97-AF65-F5344CB8AC3E}">
        <p14:creationId xmlns:p14="http://schemas.microsoft.com/office/powerpoint/2010/main" val="40179414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7CB07-1666-2804-9B29-9952D5862D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O"/>
          </a:p>
        </p:txBody>
      </p:sp>
      <p:sp>
        <p:nvSpPr>
          <p:cNvPr id="3" name="Picture Placeholder 2">
            <a:extLst>
              <a:ext uri="{FF2B5EF4-FFF2-40B4-BE49-F238E27FC236}">
                <a16:creationId xmlns:a16="http://schemas.microsoft.com/office/drawing/2014/main" id="{6C0327F7-9CD4-2E39-1FC4-C33BE185E82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O"/>
          </a:p>
        </p:txBody>
      </p:sp>
      <p:sp>
        <p:nvSpPr>
          <p:cNvPr id="4" name="Text Placeholder 3">
            <a:extLst>
              <a:ext uri="{FF2B5EF4-FFF2-40B4-BE49-F238E27FC236}">
                <a16:creationId xmlns:a16="http://schemas.microsoft.com/office/drawing/2014/main" id="{9A446F58-2C00-125F-B7DD-F26AE5B37D3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73755F0-C266-D4DC-C133-57A91C518DD9}"/>
              </a:ext>
            </a:extLst>
          </p:cNvPr>
          <p:cNvSpPr>
            <a:spLocks noGrp="1"/>
          </p:cNvSpPr>
          <p:nvPr>
            <p:ph type="dt" sz="half" idx="10"/>
          </p:nvPr>
        </p:nvSpPr>
        <p:spPr/>
        <p:txBody>
          <a:bodyPr/>
          <a:lstStyle/>
          <a:p>
            <a:fld id="{8C2B001A-55D1-8C41-8081-F4347FEEABF4}" type="datetimeFigureOut">
              <a:rPr lang="en-CO" smtClean="0"/>
              <a:t>01/26/2026</a:t>
            </a:fld>
            <a:endParaRPr lang="en-CO"/>
          </a:p>
        </p:txBody>
      </p:sp>
      <p:sp>
        <p:nvSpPr>
          <p:cNvPr id="6" name="Footer Placeholder 5">
            <a:extLst>
              <a:ext uri="{FF2B5EF4-FFF2-40B4-BE49-F238E27FC236}">
                <a16:creationId xmlns:a16="http://schemas.microsoft.com/office/drawing/2014/main" id="{4294875F-9E66-9F6F-4FB8-0B7D8B5566E4}"/>
              </a:ext>
            </a:extLst>
          </p:cNvPr>
          <p:cNvSpPr>
            <a:spLocks noGrp="1"/>
          </p:cNvSpPr>
          <p:nvPr>
            <p:ph type="ftr" sz="quarter" idx="11"/>
          </p:nvPr>
        </p:nvSpPr>
        <p:spPr/>
        <p:txBody>
          <a:bodyPr/>
          <a:lstStyle/>
          <a:p>
            <a:endParaRPr lang="en-CO"/>
          </a:p>
        </p:txBody>
      </p:sp>
      <p:sp>
        <p:nvSpPr>
          <p:cNvPr id="7" name="Slide Number Placeholder 6">
            <a:extLst>
              <a:ext uri="{FF2B5EF4-FFF2-40B4-BE49-F238E27FC236}">
                <a16:creationId xmlns:a16="http://schemas.microsoft.com/office/drawing/2014/main" id="{5A91AD9B-A13C-9D16-DEB9-B234AFF9EB2E}"/>
              </a:ext>
            </a:extLst>
          </p:cNvPr>
          <p:cNvSpPr>
            <a:spLocks noGrp="1"/>
          </p:cNvSpPr>
          <p:nvPr>
            <p:ph type="sldNum" sz="quarter" idx="12"/>
          </p:nvPr>
        </p:nvSpPr>
        <p:spPr/>
        <p:txBody>
          <a:bodyPr/>
          <a:lstStyle/>
          <a:p>
            <a:fld id="{C4F1E912-7166-1647-88EA-3E8C1F98565C}" type="slidenum">
              <a:rPr lang="en-CO" smtClean="0"/>
              <a:t>‹Nº›</a:t>
            </a:fld>
            <a:endParaRPr lang="en-CO"/>
          </a:p>
        </p:txBody>
      </p:sp>
    </p:spTree>
    <p:extLst>
      <p:ext uri="{BB962C8B-B14F-4D97-AF65-F5344CB8AC3E}">
        <p14:creationId xmlns:p14="http://schemas.microsoft.com/office/powerpoint/2010/main" val="12439172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F30B2E-64A1-877E-772E-BBF1C5D2E190}"/>
              </a:ext>
            </a:extLst>
          </p:cNvPr>
          <p:cNvSpPr>
            <a:spLocks noGrp="1"/>
          </p:cNvSpPr>
          <p:nvPr>
            <p:ph type="title"/>
          </p:nvPr>
        </p:nvSpPr>
        <p:spPr/>
        <p:txBody>
          <a:bodyPr/>
          <a:lstStyle/>
          <a:p>
            <a:r>
              <a:rPr lang="en-US"/>
              <a:t>Click to edit Master title style</a:t>
            </a:r>
            <a:endParaRPr lang="en-CO"/>
          </a:p>
        </p:txBody>
      </p:sp>
      <p:sp>
        <p:nvSpPr>
          <p:cNvPr id="3" name="Vertical Text Placeholder 2">
            <a:extLst>
              <a:ext uri="{FF2B5EF4-FFF2-40B4-BE49-F238E27FC236}">
                <a16:creationId xmlns:a16="http://schemas.microsoft.com/office/drawing/2014/main" id="{8789D150-D83A-D11E-0E18-6E17712DDAA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O"/>
          </a:p>
        </p:txBody>
      </p:sp>
      <p:sp>
        <p:nvSpPr>
          <p:cNvPr id="4" name="Date Placeholder 3">
            <a:extLst>
              <a:ext uri="{FF2B5EF4-FFF2-40B4-BE49-F238E27FC236}">
                <a16:creationId xmlns:a16="http://schemas.microsoft.com/office/drawing/2014/main" id="{BCA72E96-8750-5FAB-2CD5-6E8287C6D5FB}"/>
              </a:ext>
            </a:extLst>
          </p:cNvPr>
          <p:cNvSpPr>
            <a:spLocks noGrp="1"/>
          </p:cNvSpPr>
          <p:nvPr>
            <p:ph type="dt" sz="half" idx="10"/>
          </p:nvPr>
        </p:nvSpPr>
        <p:spPr/>
        <p:txBody>
          <a:bodyPr/>
          <a:lstStyle/>
          <a:p>
            <a:fld id="{8C2B001A-55D1-8C41-8081-F4347FEEABF4}" type="datetimeFigureOut">
              <a:rPr lang="en-CO" smtClean="0"/>
              <a:t>01/26/2026</a:t>
            </a:fld>
            <a:endParaRPr lang="en-CO"/>
          </a:p>
        </p:txBody>
      </p:sp>
      <p:sp>
        <p:nvSpPr>
          <p:cNvPr id="5" name="Footer Placeholder 4">
            <a:extLst>
              <a:ext uri="{FF2B5EF4-FFF2-40B4-BE49-F238E27FC236}">
                <a16:creationId xmlns:a16="http://schemas.microsoft.com/office/drawing/2014/main" id="{6AADF78A-1E80-BEDA-E113-1023ABE3CC06}"/>
              </a:ext>
            </a:extLst>
          </p:cNvPr>
          <p:cNvSpPr>
            <a:spLocks noGrp="1"/>
          </p:cNvSpPr>
          <p:nvPr>
            <p:ph type="ftr" sz="quarter" idx="11"/>
          </p:nvPr>
        </p:nvSpPr>
        <p:spPr/>
        <p:txBody>
          <a:bodyPr/>
          <a:lstStyle/>
          <a:p>
            <a:endParaRPr lang="en-CO"/>
          </a:p>
        </p:txBody>
      </p:sp>
      <p:sp>
        <p:nvSpPr>
          <p:cNvPr id="6" name="Slide Number Placeholder 5">
            <a:extLst>
              <a:ext uri="{FF2B5EF4-FFF2-40B4-BE49-F238E27FC236}">
                <a16:creationId xmlns:a16="http://schemas.microsoft.com/office/drawing/2014/main" id="{B9AC4E62-E6D4-5E8A-F370-89B7916916F5}"/>
              </a:ext>
            </a:extLst>
          </p:cNvPr>
          <p:cNvSpPr>
            <a:spLocks noGrp="1"/>
          </p:cNvSpPr>
          <p:nvPr>
            <p:ph type="sldNum" sz="quarter" idx="12"/>
          </p:nvPr>
        </p:nvSpPr>
        <p:spPr/>
        <p:txBody>
          <a:bodyPr/>
          <a:lstStyle/>
          <a:p>
            <a:fld id="{C4F1E912-7166-1647-88EA-3E8C1F98565C}" type="slidenum">
              <a:rPr lang="en-CO" smtClean="0"/>
              <a:t>‹Nº›</a:t>
            </a:fld>
            <a:endParaRPr lang="en-CO"/>
          </a:p>
        </p:txBody>
      </p:sp>
    </p:spTree>
    <p:extLst>
      <p:ext uri="{BB962C8B-B14F-4D97-AF65-F5344CB8AC3E}">
        <p14:creationId xmlns:p14="http://schemas.microsoft.com/office/powerpoint/2010/main" val="36315178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14C28D1-231D-1389-FCBF-25D5BD628F8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O"/>
          </a:p>
        </p:txBody>
      </p:sp>
      <p:sp>
        <p:nvSpPr>
          <p:cNvPr id="3" name="Vertical Text Placeholder 2">
            <a:extLst>
              <a:ext uri="{FF2B5EF4-FFF2-40B4-BE49-F238E27FC236}">
                <a16:creationId xmlns:a16="http://schemas.microsoft.com/office/drawing/2014/main" id="{9B99039B-28A2-55DD-B8DC-1ECB48748D3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O"/>
          </a:p>
        </p:txBody>
      </p:sp>
      <p:sp>
        <p:nvSpPr>
          <p:cNvPr id="4" name="Date Placeholder 3">
            <a:extLst>
              <a:ext uri="{FF2B5EF4-FFF2-40B4-BE49-F238E27FC236}">
                <a16:creationId xmlns:a16="http://schemas.microsoft.com/office/drawing/2014/main" id="{5390123F-499E-0220-79BA-DC99FCD1F9C0}"/>
              </a:ext>
            </a:extLst>
          </p:cNvPr>
          <p:cNvSpPr>
            <a:spLocks noGrp="1"/>
          </p:cNvSpPr>
          <p:nvPr>
            <p:ph type="dt" sz="half" idx="10"/>
          </p:nvPr>
        </p:nvSpPr>
        <p:spPr/>
        <p:txBody>
          <a:bodyPr/>
          <a:lstStyle/>
          <a:p>
            <a:fld id="{8C2B001A-55D1-8C41-8081-F4347FEEABF4}" type="datetimeFigureOut">
              <a:rPr lang="en-CO" smtClean="0"/>
              <a:t>01/26/2026</a:t>
            </a:fld>
            <a:endParaRPr lang="en-CO"/>
          </a:p>
        </p:txBody>
      </p:sp>
      <p:sp>
        <p:nvSpPr>
          <p:cNvPr id="5" name="Footer Placeholder 4">
            <a:extLst>
              <a:ext uri="{FF2B5EF4-FFF2-40B4-BE49-F238E27FC236}">
                <a16:creationId xmlns:a16="http://schemas.microsoft.com/office/drawing/2014/main" id="{6F98F3CE-5576-A3AF-E258-2FC4DDBFF6B7}"/>
              </a:ext>
            </a:extLst>
          </p:cNvPr>
          <p:cNvSpPr>
            <a:spLocks noGrp="1"/>
          </p:cNvSpPr>
          <p:nvPr>
            <p:ph type="ftr" sz="quarter" idx="11"/>
          </p:nvPr>
        </p:nvSpPr>
        <p:spPr/>
        <p:txBody>
          <a:bodyPr/>
          <a:lstStyle/>
          <a:p>
            <a:endParaRPr lang="en-CO"/>
          </a:p>
        </p:txBody>
      </p:sp>
      <p:sp>
        <p:nvSpPr>
          <p:cNvPr id="6" name="Slide Number Placeholder 5">
            <a:extLst>
              <a:ext uri="{FF2B5EF4-FFF2-40B4-BE49-F238E27FC236}">
                <a16:creationId xmlns:a16="http://schemas.microsoft.com/office/drawing/2014/main" id="{A311922C-EC14-CA40-539F-F3820D4D9F6A}"/>
              </a:ext>
            </a:extLst>
          </p:cNvPr>
          <p:cNvSpPr>
            <a:spLocks noGrp="1"/>
          </p:cNvSpPr>
          <p:nvPr>
            <p:ph type="sldNum" sz="quarter" idx="12"/>
          </p:nvPr>
        </p:nvSpPr>
        <p:spPr/>
        <p:txBody>
          <a:bodyPr/>
          <a:lstStyle/>
          <a:p>
            <a:fld id="{C4F1E912-7166-1647-88EA-3E8C1F98565C}" type="slidenum">
              <a:rPr lang="en-CO" smtClean="0"/>
              <a:t>‹Nº›</a:t>
            </a:fld>
            <a:endParaRPr lang="en-CO"/>
          </a:p>
        </p:txBody>
      </p:sp>
    </p:spTree>
    <p:extLst>
      <p:ext uri="{BB962C8B-B14F-4D97-AF65-F5344CB8AC3E}">
        <p14:creationId xmlns:p14="http://schemas.microsoft.com/office/powerpoint/2010/main" val="18989946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AAB2C1D-6DB4-2AF6-89BB-C28C778876A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O"/>
          </a:p>
        </p:txBody>
      </p:sp>
      <p:sp>
        <p:nvSpPr>
          <p:cNvPr id="3" name="Text Placeholder 2">
            <a:extLst>
              <a:ext uri="{FF2B5EF4-FFF2-40B4-BE49-F238E27FC236}">
                <a16:creationId xmlns:a16="http://schemas.microsoft.com/office/drawing/2014/main" id="{069A9477-3860-F2F6-13A2-7CE33A575A4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O"/>
          </a:p>
        </p:txBody>
      </p:sp>
      <p:sp>
        <p:nvSpPr>
          <p:cNvPr id="4" name="Date Placeholder 3">
            <a:extLst>
              <a:ext uri="{FF2B5EF4-FFF2-40B4-BE49-F238E27FC236}">
                <a16:creationId xmlns:a16="http://schemas.microsoft.com/office/drawing/2014/main" id="{9110C16D-A60D-C980-039B-F3C195D11A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C2B001A-55D1-8C41-8081-F4347FEEABF4}" type="datetimeFigureOut">
              <a:rPr lang="en-CO" smtClean="0"/>
              <a:t>01/26/2026</a:t>
            </a:fld>
            <a:endParaRPr lang="en-CO"/>
          </a:p>
        </p:txBody>
      </p:sp>
      <p:sp>
        <p:nvSpPr>
          <p:cNvPr id="5" name="Footer Placeholder 4">
            <a:extLst>
              <a:ext uri="{FF2B5EF4-FFF2-40B4-BE49-F238E27FC236}">
                <a16:creationId xmlns:a16="http://schemas.microsoft.com/office/drawing/2014/main" id="{C178BFDA-06A6-257B-7618-D7F3E37E3D1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CO"/>
          </a:p>
        </p:txBody>
      </p:sp>
      <p:sp>
        <p:nvSpPr>
          <p:cNvPr id="6" name="Slide Number Placeholder 5">
            <a:extLst>
              <a:ext uri="{FF2B5EF4-FFF2-40B4-BE49-F238E27FC236}">
                <a16:creationId xmlns:a16="http://schemas.microsoft.com/office/drawing/2014/main" id="{3F8A512B-91C4-DA17-A8BD-D63E7E65942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4F1E912-7166-1647-88EA-3E8C1F98565C}" type="slidenum">
              <a:rPr lang="en-CO" smtClean="0"/>
              <a:t>‹Nº›</a:t>
            </a:fld>
            <a:endParaRPr lang="en-CO"/>
          </a:p>
        </p:txBody>
      </p:sp>
    </p:spTree>
    <p:extLst>
      <p:ext uri="{BB962C8B-B14F-4D97-AF65-F5344CB8AC3E}">
        <p14:creationId xmlns:p14="http://schemas.microsoft.com/office/powerpoint/2010/main" val="39017949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www.uao.edu.co/" TargetMode="External"/><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676249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2492F39-A9D4-1E17-2561-03F9FCC797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3CADEA-10AD-1067-56FA-12EEE5A99B94}"/>
              </a:ext>
            </a:extLst>
          </p:cNvPr>
          <p:cNvSpPr>
            <a:spLocks noGrp="1"/>
          </p:cNvSpPr>
          <p:nvPr>
            <p:ph type="ctrTitle"/>
          </p:nvPr>
        </p:nvSpPr>
        <p:spPr>
          <a:xfrm>
            <a:off x="756920" y="631596"/>
            <a:ext cx="9479033" cy="861030"/>
          </a:xfrm>
        </p:spPr>
        <p:txBody>
          <a:bodyPr>
            <a:normAutofit/>
          </a:bodyPr>
          <a:lstStyle/>
          <a:p>
            <a:pPr algn="l"/>
            <a:r>
              <a:rPr lang="es-CO" sz="3600" b="1" dirty="0">
                <a:latin typeface="Arial" panose="020B0604020202020204" pitchFamily="34" charset="0"/>
                <a:cs typeface="Arial" panose="020B0604020202020204" pitchFamily="34" charset="0"/>
              </a:rPr>
              <a:t>Sobre el uso de esta plantilla institucional</a:t>
            </a:r>
            <a:endParaRPr lang="en-CO" sz="3600" b="1" dirty="0">
              <a:latin typeface="Arial" panose="020B0604020202020204" pitchFamily="34" charset="0"/>
              <a:cs typeface="Arial" panose="020B0604020202020204" pitchFamily="34" charset="0"/>
            </a:endParaRPr>
          </a:p>
        </p:txBody>
      </p:sp>
      <p:cxnSp>
        <p:nvCxnSpPr>
          <p:cNvPr id="5" name="Straight Connector 4">
            <a:extLst>
              <a:ext uri="{FF2B5EF4-FFF2-40B4-BE49-F238E27FC236}">
                <a16:creationId xmlns:a16="http://schemas.microsoft.com/office/drawing/2014/main" id="{16847C1D-3DCE-1BA9-B2D5-821CEDDF1072}"/>
              </a:ext>
            </a:extLst>
          </p:cNvPr>
          <p:cNvCxnSpPr/>
          <p:nvPr/>
        </p:nvCxnSpPr>
        <p:spPr>
          <a:xfrm>
            <a:off x="756920" y="1492626"/>
            <a:ext cx="4826000" cy="0"/>
          </a:xfrm>
          <a:prstGeom prst="line">
            <a:avLst/>
          </a:prstGeom>
          <a:ln w="28575">
            <a:solidFill>
              <a:srgbClr val="FF0000"/>
            </a:solidFill>
          </a:ln>
        </p:spPr>
        <p:style>
          <a:lnRef idx="2">
            <a:schemeClr val="dk1"/>
          </a:lnRef>
          <a:fillRef idx="0">
            <a:schemeClr val="dk1"/>
          </a:fillRef>
          <a:effectRef idx="1">
            <a:schemeClr val="dk1"/>
          </a:effectRef>
          <a:fontRef idx="minor">
            <a:schemeClr val="tx1"/>
          </a:fontRef>
        </p:style>
      </p:cxnSp>
      <p:sp>
        <p:nvSpPr>
          <p:cNvPr id="8" name="Donut 7">
            <a:extLst>
              <a:ext uri="{FF2B5EF4-FFF2-40B4-BE49-F238E27FC236}">
                <a16:creationId xmlns:a16="http://schemas.microsoft.com/office/drawing/2014/main" id="{CF927B55-201B-9D97-1DA5-1F9D9E39E456}"/>
              </a:ext>
            </a:extLst>
          </p:cNvPr>
          <p:cNvSpPr/>
          <p:nvPr/>
        </p:nvSpPr>
        <p:spPr>
          <a:xfrm>
            <a:off x="10444350" y="-1424666"/>
            <a:ext cx="3044572" cy="3044572"/>
          </a:xfrm>
          <a:prstGeom prst="donu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O">
              <a:solidFill>
                <a:schemeClr val="tx1"/>
              </a:solidFill>
            </a:endParaRPr>
          </a:p>
        </p:txBody>
      </p:sp>
      <p:sp>
        <p:nvSpPr>
          <p:cNvPr id="7" name="object 4">
            <a:extLst>
              <a:ext uri="{FF2B5EF4-FFF2-40B4-BE49-F238E27FC236}">
                <a16:creationId xmlns:a16="http://schemas.microsoft.com/office/drawing/2014/main" id="{6990817A-B3A4-4017-B7CE-B15C215810F2}"/>
              </a:ext>
            </a:extLst>
          </p:cNvPr>
          <p:cNvSpPr txBox="1"/>
          <p:nvPr/>
        </p:nvSpPr>
        <p:spPr>
          <a:xfrm>
            <a:off x="945518" y="1751626"/>
            <a:ext cx="10045038" cy="3815725"/>
          </a:xfrm>
          <a:prstGeom prst="rect">
            <a:avLst/>
          </a:prstGeom>
        </p:spPr>
        <p:txBody>
          <a:bodyPr vert="horz" wrap="square" lIns="0" tIns="11430" rIns="0" bIns="0" rtlCol="0">
            <a:spAutoFit/>
          </a:bodyPr>
          <a:lstStyle/>
          <a:p>
            <a:pPr marL="12700" marR="5080" algn="just">
              <a:lnSpc>
                <a:spcPct val="100800"/>
              </a:lnSpc>
              <a:spcBef>
                <a:spcPts val="90"/>
              </a:spcBef>
            </a:pPr>
            <a:r>
              <a:rPr lang="es-ES" sz="1600" dirty="0">
                <a:solidFill>
                  <a:schemeClr val="bg2">
                    <a:lumMod val="10000"/>
                  </a:schemeClr>
                </a:solidFill>
                <a:latin typeface="Arial"/>
                <a:cs typeface="Arial"/>
              </a:rPr>
              <a:t>Respetar la identidad visual de la Universidad Autónoma de Occidente, UAO, es un compromiso colectivo que asegura la coherencia en todos los elementos de comunicación. Para lograrlo, es fundamental seguir los lineamientos establecidos en el Manual de Identidad.</a:t>
            </a:r>
          </a:p>
          <a:p>
            <a:pPr marL="12700" marR="5080" algn="just">
              <a:lnSpc>
                <a:spcPct val="100800"/>
              </a:lnSpc>
              <a:spcBef>
                <a:spcPts val="90"/>
              </a:spcBef>
            </a:pPr>
            <a:endParaRPr lang="es-ES" sz="1600" dirty="0">
              <a:solidFill>
                <a:schemeClr val="bg2">
                  <a:lumMod val="10000"/>
                </a:schemeClr>
              </a:solidFill>
              <a:latin typeface="Arial"/>
              <a:cs typeface="Arial"/>
            </a:endParaRPr>
          </a:p>
          <a:p>
            <a:pPr marL="298450" marR="5080" indent="-285750" algn="just">
              <a:lnSpc>
                <a:spcPct val="100800"/>
              </a:lnSpc>
              <a:spcBef>
                <a:spcPts val="90"/>
              </a:spcBef>
              <a:buFont typeface="Arial" panose="020B0604020202020204" pitchFamily="34" charset="0"/>
              <a:buChar char="•"/>
            </a:pPr>
            <a:r>
              <a:rPr lang="es-ES" sz="1600" dirty="0">
                <a:solidFill>
                  <a:schemeClr val="bg2">
                    <a:lumMod val="10000"/>
                  </a:schemeClr>
                </a:solidFill>
                <a:latin typeface="Arial"/>
                <a:cs typeface="Arial"/>
              </a:rPr>
              <a:t>Puedes ajustar el texto según tus necesidades, pero sin modificar la tipografía. La única tipografía permitida para este tipo de documentos institucionales es Arial en el tamaño que lo requiera.</a:t>
            </a:r>
          </a:p>
          <a:p>
            <a:pPr marL="298450" marR="5080" indent="-285750" algn="just">
              <a:lnSpc>
                <a:spcPct val="100800"/>
              </a:lnSpc>
              <a:spcBef>
                <a:spcPts val="90"/>
              </a:spcBef>
              <a:buFont typeface="Arial" panose="020B0604020202020204" pitchFamily="34" charset="0"/>
              <a:buChar char="•"/>
            </a:pPr>
            <a:r>
              <a:rPr lang="es-ES" sz="1600" dirty="0">
                <a:solidFill>
                  <a:schemeClr val="bg2">
                    <a:lumMod val="10000"/>
                  </a:schemeClr>
                </a:solidFill>
                <a:latin typeface="Arial"/>
                <a:cs typeface="Arial"/>
              </a:rPr>
              <a:t>Los colores de títulos, textos y formas deben mantenerse sin alteraciones. No se deben sustituir por otros colores.</a:t>
            </a:r>
          </a:p>
          <a:p>
            <a:pPr marL="298450" marR="5080" indent="-285750" algn="just">
              <a:lnSpc>
                <a:spcPct val="100800"/>
              </a:lnSpc>
              <a:spcBef>
                <a:spcPts val="90"/>
              </a:spcBef>
              <a:buFont typeface="Arial" panose="020B0604020202020204" pitchFamily="34" charset="0"/>
              <a:buChar char="•"/>
            </a:pPr>
            <a:r>
              <a:rPr lang="es-ES" sz="1600" dirty="0">
                <a:solidFill>
                  <a:schemeClr val="bg2">
                    <a:lumMod val="10000"/>
                  </a:schemeClr>
                </a:solidFill>
                <a:latin typeface="Arial"/>
                <a:cs typeface="Arial"/>
              </a:rPr>
              <a:t>Las imágenes pueden reemplazarse por aquellas que sean acordes a la temática de tu presentación, siempre conservando los bordes redondeados. Para hacerlo, haz clic derecho sobre la imagen en la presentación, selecciona "cambiar imagen", elige la imagen desde tu equipo y esta se ajustará automáticamente manteniendo los bordes redondos.</a:t>
            </a:r>
          </a:p>
          <a:p>
            <a:pPr marL="298450" marR="5080" indent="-285750" algn="just">
              <a:lnSpc>
                <a:spcPct val="100800"/>
              </a:lnSpc>
              <a:spcBef>
                <a:spcPts val="90"/>
              </a:spcBef>
              <a:buFont typeface="Arial" panose="020B0604020202020204" pitchFamily="34" charset="0"/>
              <a:buChar char="•"/>
            </a:pPr>
            <a:r>
              <a:rPr lang="es-ES" sz="1600" dirty="0">
                <a:solidFill>
                  <a:schemeClr val="bg2">
                    <a:lumMod val="10000"/>
                  </a:schemeClr>
                </a:solidFill>
                <a:latin typeface="Arial"/>
                <a:cs typeface="Arial"/>
              </a:rPr>
              <a:t>Para duplicar diapositivas, por favor haz clic derecho sobre ella y selecciona la opción “duplicar diapositiva”.</a:t>
            </a:r>
          </a:p>
          <a:p>
            <a:pPr marL="12700" marR="5080" algn="just">
              <a:lnSpc>
                <a:spcPct val="100800"/>
              </a:lnSpc>
              <a:spcBef>
                <a:spcPts val="90"/>
              </a:spcBef>
            </a:pPr>
            <a:endParaRPr lang="es-ES" sz="1600" dirty="0">
              <a:solidFill>
                <a:schemeClr val="bg2">
                  <a:lumMod val="10000"/>
                </a:schemeClr>
              </a:solidFill>
              <a:latin typeface="Arial"/>
              <a:cs typeface="Arial"/>
            </a:endParaRPr>
          </a:p>
          <a:p>
            <a:pPr marL="12700" marR="5080" algn="just">
              <a:lnSpc>
                <a:spcPct val="100800"/>
              </a:lnSpc>
              <a:spcBef>
                <a:spcPts val="90"/>
              </a:spcBef>
            </a:pPr>
            <a:r>
              <a:rPr lang="es-ES" sz="1600" dirty="0">
                <a:solidFill>
                  <a:schemeClr val="bg2">
                    <a:lumMod val="10000"/>
                  </a:schemeClr>
                </a:solidFill>
                <a:latin typeface="Arial"/>
                <a:cs typeface="Arial"/>
              </a:rPr>
              <a:t>Para más detalles, consulta el Manual de Identidad en </a:t>
            </a:r>
            <a:r>
              <a:rPr lang="es-ES" sz="1600" dirty="0">
                <a:solidFill>
                  <a:schemeClr val="bg2">
                    <a:lumMod val="10000"/>
                  </a:schemeClr>
                </a:solidFill>
                <a:latin typeface="Arial"/>
                <a:cs typeface="Arial"/>
                <a:hlinkClick r:id="rId3"/>
              </a:rPr>
              <a:t>www.uao.edu.co</a:t>
            </a:r>
            <a:r>
              <a:rPr lang="es-ES" sz="1600" dirty="0">
                <a:solidFill>
                  <a:schemeClr val="bg2">
                    <a:lumMod val="10000"/>
                  </a:schemeClr>
                </a:solidFill>
                <a:latin typeface="Arial"/>
                <a:cs typeface="Arial"/>
              </a:rPr>
              <a:t>  </a:t>
            </a:r>
          </a:p>
        </p:txBody>
      </p:sp>
    </p:spTree>
    <p:extLst>
      <p:ext uri="{BB962C8B-B14F-4D97-AF65-F5344CB8AC3E}">
        <p14:creationId xmlns:p14="http://schemas.microsoft.com/office/powerpoint/2010/main" val="25658514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2492F39-A9D4-1E17-2561-03F9FCC797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3CADEA-10AD-1067-56FA-12EEE5A99B94}"/>
              </a:ext>
            </a:extLst>
          </p:cNvPr>
          <p:cNvSpPr>
            <a:spLocks noGrp="1"/>
          </p:cNvSpPr>
          <p:nvPr>
            <p:ph type="ctrTitle"/>
          </p:nvPr>
        </p:nvSpPr>
        <p:spPr>
          <a:xfrm>
            <a:off x="562466" y="631596"/>
            <a:ext cx="5169031" cy="861030"/>
          </a:xfrm>
        </p:spPr>
        <p:txBody>
          <a:bodyPr>
            <a:normAutofit/>
          </a:bodyPr>
          <a:lstStyle/>
          <a:p>
            <a:r>
              <a:rPr lang="en-CO" sz="4800" b="1" dirty="0">
                <a:latin typeface="Arial" panose="020B0604020202020204" pitchFamily="34" charset="0"/>
                <a:cs typeface="Arial" panose="020B0604020202020204" pitchFamily="34" charset="0"/>
              </a:rPr>
              <a:t>SU TÍTULO AQUÍ</a:t>
            </a:r>
          </a:p>
        </p:txBody>
      </p:sp>
      <p:cxnSp>
        <p:nvCxnSpPr>
          <p:cNvPr id="5" name="Straight Connector 4">
            <a:extLst>
              <a:ext uri="{FF2B5EF4-FFF2-40B4-BE49-F238E27FC236}">
                <a16:creationId xmlns:a16="http://schemas.microsoft.com/office/drawing/2014/main" id="{16847C1D-3DCE-1BA9-B2D5-821CEDDF1072}"/>
              </a:ext>
            </a:extLst>
          </p:cNvPr>
          <p:cNvCxnSpPr/>
          <p:nvPr/>
        </p:nvCxnSpPr>
        <p:spPr>
          <a:xfrm>
            <a:off x="756920" y="1492626"/>
            <a:ext cx="4826000" cy="0"/>
          </a:xfrm>
          <a:prstGeom prst="line">
            <a:avLst/>
          </a:prstGeom>
          <a:ln w="28575">
            <a:solidFill>
              <a:srgbClr val="FF0000"/>
            </a:solidFill>
          </a:ln>
        </p:spPr>
        <p:style>
          <a:lnRef idx="2">
            <a:schemeClr val="dk1"/>
          </a:lnRef>
          <a:fillRef idx="0">
            <a:schemeClr val="dk1"/>
          </a:fillRef>
          <a:effectRef idx="1">
            <a:schemeClr val="dk1"/>
          </a:effectRef>
          <a:fontRef idx="minor">
            <a:schemeClr val="tx1"/>
          </a:fontRef>
        </p:style>
      </p:cxnSp>
      <p:sp>
        <p:nvSpPr>
          <p:cNvPr id="8" name="Donut 7">
            <a:extLst>
              <a:ext uri="{FF2B5EF4-FFF2-40B4-BE49-F238E27FC236}">
                <a16:creationId xmlns:a16="http://schemas.microsoft.com/office/drawing/2014/main" id="{CF927B55-201B-9D97-1DA5-1F9D9E39E456}"/>
              </a:ext>
            </a:extLst>
          </p:cNvPr>
          <p:cNvSpPr/>
          <p:nvPr/>
        </p:nvSpPr>
        <p:spPr>
          <a:xfrm>
            <a:off x="10444350" y="-1424666"/>
            <a:ext cx="3044572" cy="3044572"/>
          </a:xfrm>
          <a:prstGeom prst="donu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O">
              <a:solidFill>
                <a:schemeClr val="tx1"/>
              </a:solidFill>
            </a:endParaRPr>
          </a:p>
        </p:txBody>
      </p:sp>
      <p:sp>
        <p:nvSpPr>
          <p:cNvPr id="6" name="Subtítulo 5">
            <a:extLst>
              <a:ext uri="{FF2B5EF4-FFF2-40B4-BE49-F238E27FC236}">
                <a16:creationId xmlns:a16="http://schemas.microsoft.com/office/drawing/2014/main" id="{D43927C2-DE0A-92AB-F066-A354547A6281}"/>
              </a:ext>
            </a:extLst>
          </p:cNvPr>
          <p:cNvSpPr>
            <a:spLocks noGrp="1"/>
          </p:cNvSpPr>
          <p:nvPr>
            <p:ph type="subTitle" idx="1"/>
          </p:nvPr>
        </p:nvSpPr>
        <p:spPr>
          <a:xfrm>
            <a:off x="756920" y="1880122"/>
            <a:ext cx="4826000" cy="1655762"/>
          </a:xfrm>
        </p:spPr>
        <p:txBody>
          <a:bodyPr/>
          <a:lstStyle/>
          <a:p>
            <a:endParaRPr lang="es-CO"/>
          </a:p>
        </p:txBody>
      </p:sp>
    </p:spTree>
    <p:extLst>
      <p:ext uri="{BB962C8B-B14F-4D97-AF65-F5344CB8AC3E}">
        <p14:creationId xmlns:p14="http://schemas.microsoft.com/office/powerpoint/2010/main" val="30611491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01E94-35AE-CE2B-8ED6-18A1E753CE39}"/>
              </a:ext>
            </a:extLst>
          </p:cNvPr>
          <p:cNvSpPr>
            <a:spLocks noGrp="1"/>
          </p:cNvSpPr>
          <p:nvPr>
            <p:ph type="ctrTitle"/>
          </p:nvPr>
        </p:nvSpPr>
        <p:spPr>
          <a:xfrm>
            <a:off x="562466" y="631596"/>
            <a:ext cx="5169031" cy="861030"/>
          </a:xfrm>
        </p:spPr>
        <p:txBody>
          <a:bodyPr>
            <a:normAutofit/>
          </a:bodyPr>
          <a:lstStyle/>
          <a:p>
            <a:r>
              <a:rPr lang="en-CO" sz="4800" b="1" dirty="0">
                <a:latin typeface="Arial" panose="020B0604020202020204" pitchFamily="34" charset="0"/>
                <a:cs typeface="Arial" panose="020B0604020202020204" pitchFamily="34" charset="0"/>
              </a:rPr>
              <a:t>SU TÍTULO AQUÍ</a:t>
            </a:r>
          </a:p>
        </p:txBody>
      </p:sp>
      <p:sp>
        <p:nvSpPr>
          <p:cNvPr id="3" name="Subtitle 2">
            <a:extLst>
              <a:ext uri="{FF2B5EF4-FFF2-40B4-BE49-F238E27FC236}">
                <a16:creationId xmlns:a16="http://schemas.microsoft.com/office/drawing/2014/main" id="{447B9A1D-D758-05B7-9B3D-7B279090D54A}"/>
              </a:ext>
            </a:extLst>
          </p:cNvPr>
          <p:cNvSpPr>
            <a:spLocks noGrp="1"/>
          </p:cNvSpPr>
          <p:nvPr>
            <p:ph type="subTitle" idx="1"/>
          </p:nvPr>
        </p:nvSpPr>
        <p:spPr>
          <a:xfrm>
            <a:off x="650241" y="1717358"/>
            <a:ext cx="4932680" cy="1655762"/>
          </a:xfrm>
          <a:ln>
            <a:solidFill>
              <a:srgbClr val="C00000"/>
            </a:solidFill>
          </a:ln>
        </p:spPr>
        <p:txBody>
          <a:bodyPr>
            <a:normAutofit fontScale="85000" lnSpcReduction="10000"/>
          </a:bodyPr>
          <a:lstStyle/>
          <a:p>
            <a:pPr algn="just"/>
            <a:r>
              <a:rPr lang="en-US" dirty="0">
                <a:latin typeface="Arial" panose="020B0604020202020204" pitchFamily="34" charset="0"/>
                <a:cs typeface="Arial" panose="020B0604020202020204" pitchFamily="34" charset="0"/>
              </a:rPr>
              <a:t>Lorem ipsum dolor sit </a:t>
            </a:r>
            <a:r>
              <a:rPr lang="en-US" dirty="0" err="1">
                <a:latin typeface="Arial" panose="020B0604020202020204" pitchFamily="34" charset="0"/>
                <a:cs typeface="Arial" panose="020B0604020202020204" pitchFamily="34" charset="0"/>
              </a:rPr>
              <a:t>amet</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consectetur</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adipiscing</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elit</a:t>
            </a:r>
            <a:r>
              <a:rPr lang="en-US" dirty="0">
                <a:latin typeface="Arial" panose="020B0604020202020204" pitchFamily="34" charset="0"/>
                <a:cs typeface="Arial" panose="020B0604020202020204" pitchFamily="34" charset="0"/>
              </a:rPr>
              <a:t>, sed do </a:t>
            </a:r>
            <a:r>
              <a:rPr lang="en-US" dirty="0" err="1">
                <a:latin typeface="Arial" panose="020B0604020202020204" pitchFamily="34" charset="0"/>
                <a:cs typeface="Arial" panose="020B0604020202020204" pitchFamily="34" charset="0"/>
              </a:rPr>
              <a:t>eiusmod</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tempor</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incididunt</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ut</a:t>
            </a:r>
            <a:r>
              <a:rPr lang="en-US" dirty="0">
                <a:latin typeface="Arial" panose="020B0604020202020204" pitchFamily="34" charset="0"/>
                <a:cs typeface="Arial" panose="020B0604020202020204" pitchFamily="34" charset="0"/>
              </a:rPr>
              <a:t> labore et dolore magna </a:t>
            </a:r>
            <a:r>
              <a:rPr lang="en-US" dirty="0" err="1">
                <a:latin typeface="Arial" panose="020B0604020202020204" pitchFamily="34" charset="0"/>
                <a:cs typeface="Arial" panose="020B0604020202020204" pitchFamily="34" charset="0"/>
              </a:rPr>
              <a:t>aliqua</a:t>
            </a:r>
            <a:r>
              <a:rPr lang="en-US" dirty="0">
                <a:latin typeface="Arial" panose="020B0604020202020204" pitchFamily="34" charset="0"/>
                <a:cs typeface="Arial" panose="020B0604020202020204" pitchFamily="34" charset="0"/>
              </a:rPr>
              <a:t>. Ut </a:t>
            </a:r>
            <a:r>
              <a:rPr lang="en-US" dirty="0" err="1">
                <a:latin typeface="Arial" panose="020B0604020202020204" pitchFamily="34" charset="0"/>
                <a:cs typeface="Arial" panose="020B0604020202020204" pitchFamily="34" charset="0"/>
              </a:rPr>
              <a:t>enim</a:t>
            </a:r>
            <a:r>
              <a:rPr lang="en-US" dirty="0">
                <a:latin typeface="Arial" panose="020B0604020202020204" pitchFamily="34" charset="0"/>
                <a:cs typeface="Arial" panose="020B0604020202020204" pitchFamily="34" charset="0"/>
              </a:rPr>
              <a:t> ad minim </a:t>
            </a:r>
            <a:r>
              <a:rPr lang="en-US" dirty="0" err="1">
                <a:latin typeface="Arial" panose="020B0604020202020204" pitchFamily="34" charset="0"/>
                <a:cs typeface="Arial" panose="020B0604020202020204" pitchFamily="34" charset="0"/>
              </a:rPr>
              <a:t>veniam</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quis</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nostrud</a:t>
            </a:r>
            <a:r>
              <a:rPr lang="en-US" dirty="0">
                <a:latin typeface="Arial" panose="020B0604020202020204" pitchFamily="34" charset="0"/>
                <a:cs typeface="Arial" panose="020B0604020202020204" pitchFamily="34" charset="0"/>
              </a:rPr>
              <a:t> exercitation </a:t>
            </a:r>
            <a:r>
              <a:rPr lang="en-US" dirty="0" err="1">
                <a:latin typeface="Arial" panose="020B0604020202020204" pitchFamily="34" charset="0"/>
                <a:cs typeface="Arial" panose="020B0604020202020204" pitchFamily="34" charset="0"/>
              </a:rPr>
              <a:t>ullamco</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laboris</a:t>
            </a:r>
            <a:r>
              <a:rPr lang="en-US" dirty="0">
                <a:latin typeface="Arial" panose="020B0604020202020204" pitchFamily="34" charset="0"/>
                <a:cs typeface="Arial" panose="020B0604020202020204" pitchFamily="34" charset="0"/>
              </a:rPr>
              <a:t> nisi </a:t>
            </a:r>
            <a:r>
              <a:rPr lang="en-US" dirty="0" err="1">
                <a:latin typeface="Arial" panose="020B0604020202020204" pitchFamily="34" charset="0"/>
                <a:cs typeface="Arial" panose="020B0604020202020204" pitchFamily="34" charset="0"/>
              </a:rPr>
              <a:t>ut</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aliquip</a:t>
            </a:r>
            <a:r>
              <a:rPr lang="en-US" dirty="0">
                <a:latin typeface="Arial" panose="020B0604020202020204" pitchFamily="34" charset="0"/>
                <a:cs typeface="Arial" panose="020B0604020202020204" pitchFamily="34" charset="0"/>
              </a:rPr>
              <a:t> ex </a:t>
            </a:r>
            <a:r>
              <a:rPr lang="en-US" dirty="0" err="1">
                <a:latin typeface="Arial" panose="020B0604020202020204" pitchFamily="34" charset="0"/>
                <a:cs typeface="Arial" panose="020B0604020202020204" pitchFamily="34" charset="0"/>
              </a:rPr>
              <a:t>ea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commodo</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consequat</a:t>
            </a:r>
            <a:r>
              <a:rPr lang="en-US" dirty="0">
                <a:latin typeface="Arial" panose="020B0604020202020204" pitchFamily="34" charset="0"/>
                <a:cs typeface="Arial" panose="020B0604020202020204" pitchFamily="34" charset="0"/>
              </a:rPr>
              <a:t>.</a:t>
            </a:r>
            <a:endParaRPr lang="en-CO" dirty="0">
              <a:latin typeface="Arial" panose="020B0604020202020204" pitchFamily="34" charset="0"/>
              <a:cs typeface="Arial" panose="020B0604020202020204" pitchFamily="34" charset="0"/>
            </a:endParaRPr>
          </a:p>
        </p:txBody>
      </p:sp>
      <p:cxnSp>
        <p:nvCxnSpPr>
          <p:cNvPr id="5" name="Straight Connector 4">
            <a:extLst>
              <a:ext uri="{FF2B5EF4-FFF2-40B4-BE49-F238E27FC236}">
                <a16:creationId xmlns:a16="http://schemas.microsoft.com/office/drawing/2014/main" id="{39F4ACEE-24AB-3664-0B23-6F77B8FC9461}"/>
              </a:ext>
            </a:extLst>
          </p:cNvPr>
          <p:cNvCxnSpPr/>
          <p:nvPr/>
        </p:nvCxnSpPr>
        <p:spPr>
          <a:xfrm>
            <a:off x="756920" y="1492626"/>
            <a:ext cx="4826000" cy="0"/>
          </a:xfrm>
          <a:prstGeom prst="line">
            <a:avLst/>
          </a:prstGeom>
          <a:ln w="28575">
            <a:solidFill>
              <a:srgbClr val="FF0000"/>
            </a:solidFill>
          </a:ln>
        </p:spPr>
        <p:style>
          <a:lnRef idx="2">
            <a:schemeClr val="dk1"/>
          </a:lnRef>
          <a:fillRef idx="0">
            <a:schemeClr val="dk1"/>
          </a:fillRef>
          <a:effectRef idx="1">
            <a:schemeClr val="dk1"/>
          </a:effectRef>
          <a:fontRef idx="minor">
            <a:schemeClr val="tx1"/>
          </a:fontRef>
        </p:style>
      </p:cxnSp>
      <p:sp>
        <p:nvSpPr>
          <p:cNvPr id="8" name="Donut 7">
            <a:extLst>
              <a:ext uri="{FF2B5EF4-FFF2-40B4-BE49-F238E27FC236}">
                <a16:creationId xmlns:a16="http://schemas.microsoft.com/office/drawing/2014/main" id="{88157E0F-D1F5-7470-459E-AF70BA13EEEE}"/>
              </a:ext>
            </a:extLst>
          </p:cNvPr>
          <p:cNvSpPr/>
          <p:nvPr/>
        </p:nvSpPr>
        <p:spPr>
          <a:xfrm>
            <a:off x="9521072" y="-581287"/>
            <a:ext cx="3044572" cy="3044572"/>
          </a:xfrm>
          <a:prstGeom prst="donu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O">
              <a:solidFill>
                <a:schemeClr val="tx1"/>
              </a:solidFill>
            </a:endParaRPr>
          </a:p>
        </p:txBody>
      </p:sp>
      <p:pic>
        <p:nvPicPr>
          <p:cNvPr id="7" name="Picture 6" descr="A person in a blue shirt holding a tablet&#10;&#10;AI-generated content may be incorrect.">
            <a:extLst>
              <a:ext uri="{FF2B5EF4-FFF2-40B4-BE49-F238E27FC236}">
                <a16:creationId xmlns:a16="http://schemas.microsoft.com/office/drawing/2014/main" id="{ADD5F9DA-CE2B-3C15-634A-8F7566D01755}"/>
              </a:ext>
            </a:extLst>
          </p:cNvPr>
          <p:cNvPicPr>
            <a:picLocks noChangeAspect="1"/>
          </p:cNvPicPr>
          <p:nvPr/>
        </p:nvPicPr>
        <p:blipFill>
          <a:blip r:embed="rId3"/>
          <a:stretch>
            <a:fillRect/>
          </a:stretch>
        </p:blipFill>
        <p:spPr>
          <a:xfrm>
            <a:off x="7434054" y="480768"/>
            <a:ext cx="4107705" cy="5476940"/>
          </a:xfrm>
          <a:prstGeom prst="roundRect">
            <a:avLst>
              <a:gd name="adj" fmla="val 4854"/>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5513840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9E77E37-16CC-C2E5-5DFC-358758F106B4}"/>
              </a:ext>
            </a:extLst>
          </p:cNvPr>
          <p:cNvSpPr txBox="1">
            <a:spLocks/>
          </p:cNvSpPr>
          <p:nvPr/>
        </p:nvSpPr>
        <p:spPr>
          <a:xfrm>
            <a:off x="294839" y="5370864"/>
            <a:ext cx="1632960" cy="148713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419" sz="9600" b="1" dirty="0">
                <a:solidFill>
                  <a:schemeClr val="bg1"/>
                </a:solidFill>
                <a:latin typeface="Arial" panose="020B0604020202020204" pitchFamily="34" charset="0"/>
                <a:cs typeface="Arial" panose="020B0604020202020204" pitchFamily="34" charset="0"/>
              </a:rPr>
              <a:t>01</a:t>
            </a:r>
            <a:endParaRPr lang="en-CO" sz="9600" b="1" dirty="0">
              <a:solidFill>
                <a:schemeClr val="bg1"/>
              </a:solidFill>
              <a:latin typeface="Arial" panose="020B0604020202020204" pitchFamily="34" charset="0"/>
              <a:cs typeface="Arial" panose="020B0604020202020204" pitchFamily="34" charset="0"/>
            </a:endParaRPr>
          </a:p>
        </p:txBody>
      </p:sp>
      <p:sp>
        <p:nvSpPr>
          <p:cNvPr id="5" name="Subtitle 2">
            <a:extLst>
              <a:ext uri="{FF2B5EF4-FFF2-40B4-BE49-F238E27FC236}">
                <a16:creationId xmlns:a16="http://schemas.microsoft.com/office/drawing/2014/main" id="{8217FC39-1036-5B99-6621-1D9986B7FAF6}"/>
              </a:ext>
            </a:extLst>
          </p:cNvPr>
          <p:cNvSpPr txBox="1">
            <a:spLocks/>
          </p:cNvSpPr>
          <p:nvPr/>
        </p:nvSpPr>
        <p:spPr>
          <a:xfrm>
            <a:off x="811749" y="2250532"/>
            <a:ext cx="3448017" cy="2436632"/>
          </a:xfrm>
          <a:prstGeom prst="rect">
            <a:avLst/>
          </a:prstGeom>
          <a:ln>
            <a:solidFill>
              <a:srgbClr val="C00000"/>
            </a:solidFill>
          </a:ln>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n-US" dirty="0">
                <a:solidFill>
                  <a:schemeClr val="bg1"/>
                </a:solidFill>
                <a:latin typeface="Arial" panose="020B0604020202020204" pitchFamily="34" charset="0"/>
                <a:cs typeface="Arial" panose="020B0604020202020204" pitchFamily="34" charset="0"/>
              </a:rPr>
              <a:t>Lorem ipsum dolor sit </a:t>
            </a:r>
            <a:r>
              <a:rPr lang="en-US" dirty="0" err="1">
                <a:solidFill>
                  <a:schemeClr val="bg1"/>
                </a:solidFill>
                <a:latin typeface="Arial" panose="020B0604020202020204" pitchFamily="34" charset="0"/>
                <a:cs typeface="Arial" panose="020B0604020202020204" pitchFamily="34" charset="0"/>
              </a:rPr>
              <a:t>amet</a:t>
            </a:r>
            <a:r>
              <a:rPr lang="en-US" dirty="0">
                <a:solidFill>
                  <a:schemeClr val="bg1"/>
                </a:solidFill>
                <a:latin typeface="Arial" panose="020B0604020202020204" pitchFamily="34" charset="0"/>
                <a:cs typeface="Arial" panose="020B0604020202020204" pitchFamily="34" charset="0"/>
              </a:rPr>
              <a:t>, </a:t>
            </a:r>
            <a:r>
              <a:rPr lang="en-US" dirty="0" err="1">
                <a:solidFill>
                  <a:schemeClr val="bg1"/>
                </a:solidFill>
                <a:latin typeface="Arial" panose="020B0604020202020204" pitchFamily="34" charset="0"/>
                <a:cs typeface="Arial" panose="020B0604020202020204" pitchFamily="34" charset="0"/>
              </a:rPr>
              <a:t>consectetur</a:t>
            </a:r>
            <a:r>
              <a:rPr lang="en-US" dirty="0">
                <a:solidFill>
                  <a:schemeClr val="bg1"/>
                </a:solidFill>
                <a:latin typeface="Arial" panose="020B0604020202020204" pitchFamily="34" charset="0"/>
                <a:cs typeface="Arial" panose="020B0604020202020204" pitchFamily="34" charset="0"/>
              </a:rPr>
              <a:t> </a:t>
            </a:r>
            <a:r>
              <a:rPr lang="en-US" dirty="0" err="1">
                <a:solidFill>
                  <a:schemeClr val="bg1"/>
                </a:solidFill>
                <a:latin typeface="Arial" panose="020B0604020202020204" pitchFamily="34" charset="0"/>
                <a:cs typeface="Arial" panose="020B0604020202020204" pitchFamily="34" charset="0"/>
              </a:rPr>
              <a:t>adipiscing</a:t>
            </a:r>
            <a:r>
              <a:rPr lang="en-US" dirty="0">
                <a:solidFill>
                  <a:schemeClr val="bg1"/>
                </a:solidFill>
                <a:latin typeface="Arial" panose="020B0604020202020204" pitchFamily="34" charset="0"/>
                <a:cs typeface="Arial" panose="020B0604020202020204" pitchFamily="34" charset="0"/>
              </a:rPr>
              <a:t> </a:t>
            </a:r>
            <a:r>
              <a:rPr lang="en-US" dirty="0" err="1">
                <a:solidFill>
                  <a:schemeClr val="bg1"/>
                </a:solidFill>
                <a:latin typeface="Arial" panose="020B0604020202020204" pitchFamily="34" charset="0"/>
                <a:cs typeface="Arial" panose="020B0604020202020204" pitchFamily="34" charset="0"/>
              </a:rPr>
              <a:t>elit</a:t>
            </a:r>
            <a:r>
              <a:rPr lang="en-US" dirty="0">
                <a:solidFill>
                  <a:schemeClr val="bg1"/>
                </a:solidFill>
                <a:latin typeface="Arial" panose="020B0604020202020204" pitchFamily="34" charset="0"/>
                <a:cs typeface="Arial" panose="020B0604020202020204" pitchFamily="34" charset="0"/>
              </a:rPr>
              <a:t>, sed do </a:t>
            </a:r>
            <a:r>
              <a:rPr lang="en-US" dirty="0" err="1">
                <a:solidFill>
                  <a:schemeClr val="bg1"/>
                </a:solidFill>
                <a:latin typeface="Arial" panose="020B0604020202020204" pitchFamily="34" charset="0"/>
                <a:cs typeface="Arial" panose="020B0604020202020204" pitchFamily="34" charset="0"/>
              </a:rPr>
              <a:t>eiusmod</a:t>
            </a:r>
            <a:r>
              <a:rPr lang="en-US" dirty="0">
                <a:solidFill>
                  <a:schemeClr val="bg1"/>
                </a:solidFill>
                <a:latin typeface="Arial" panose="020B0604020202020204" pitchFamily="34" charset="0"/>
                <a:cs typeface="Arial" panose="020B0604020202020204" pitchFamily="34" charset="0"/>
              </a:rPr>
              <a:t> </a:t>
            </a:r>
            <a:r>
              <a:rPr lang="en-US" dirty="0" err="1">
                <a:solidFill>
                  <a:schemeClr val="bg1"/>
                </a:solidFill>
                <a:latin typeface="Arial" panose="020B0604020202020204" pitchFamily="34" charset="0"/>
                <a:cs typeface="Arial" panose="020B0604020202020204" pitchFamily="34" charset="0"/>
              </a:rPr>
              <a:t>tempor</a:t>
            </a:r>
            <a:r>
              <a:rPr lang="en-US" dirty="0">
                <a:solidFill>
                  <a:schemeClr val="bg1"/>
                </a:solidFill>
                <a:latin typeface="Arial" panose="020B0604020202020204" pitchFamily="34" charset="0"/>
                <a:cs typeface="Arial" panose="020B0604020202020204" pitchFamily="34" charset="0"/>
              </a:rPr>
              <a:t> </a:t>
            </a:r>
            <a:r>
              <a:rPr lang="en-US" dirty="0" err="1">
                <a:solidFill>
                  <a:schemeClr val="bg1"/>
                </a:solidFill>
                <a:latin typeface="Arial" panose="020B0604020202020204" pitchFamily="34" charset="0"/>
                <a:cs typeface="Arial" panose="020B0604020202020204" pitchFamily="34" charset="0"/>
              </a:rPr>
              <a:t>incididunt</a:t>
            </a:r>
            <a:r>
              <a:rPr lang="en-US" dirty="0">
                <a:solidFill>
                  <a:schemeClr val="bg1"/>
                </a:solidFill>
                <a:latin typeface="Arial" panose="020B0604020202020204" pitchFamily="34" charset="0"/>
                <a:cs typeface="Arial" panose="020B0604020202020204" pitchFamily="34" charset="0"/>
              </a:rPr>
              <a:t> </a:t>
            </a:r>
            <a:r>
              <a:rPr lang="en-US" dirty="0" err="1">
                <a:solidFill>
                  <a:schemeClr val="bg1"/>
                </a:solidFill>
                <a:latin typeface="Arial" panose="020B0604020202020204" pitchFamily="34" charset="0"/>
                <a:cs typeface="Arial" panose="020B0604020202020204" pitchFamily="34" charset="0"/>
              </a:rPr>
              <a:t>ut</a:t>
            </a:r>
            <a:r>
              <a:rPr lang="en-US" dirty="0">
                <a:solidFill>
                  <a:schemeClr val="bg1"/>
                </a:solidFill>
                <a:latin typeface="Arial" panose="020B0604020202020204" pitchFamily="34" charset="0"/>
                <a:cs typeface="Arial" panose="020B0604020202020204" pitchFamily="34" charset="0"/>
              </a:rPr>
              <a:t> labore et dolore magna </a:t>
            </a:r>
            <a:r>
              <a:rPr lang="en-US" dirty="0" err="1">
                <a:solidFill>
                  <a:schemeClr val="bg1"/>
                </a:solidFill>
                <a:latin typeface="Arial" panose="020B0604020202020204" pitchFamily="34" charset="0"/>
                <a:cs typeface="Arial" panose="020B0604020202020204" pitchFamily="34" charset="0"/>
              </a:rPr>
              <a:t>aliqua</a:t>
            </a:r>
            <a:r>
              <a:rPr lang="en-US" dirty="0">
                <a:solidFill>
                  <a:schemeClr val="bg1"/>
                </a:solidFill>
                <a:latin typeface="Arial" panose="020B0604020202020204" pitchFamily="34" charset="0"/>
                <a:cs typeface="Arial" panose="020B0604020202020204" pitchFamily="34" charset="0"/>
              </a:rPr>
              <a:t>. Ut </a:t>
            </a:r>
            <a:r>
              <a:rPr lang="en-US" dirty="0" err="1">
                <a:solidFill>
                  <a:schemeClr val="bg1"/>
                </a:solidFill>
                <a:latin typeface="Arial" panose="020B0604020202020204" pitchFamily="34" charset="0"/>
                <a:cs typeface="Arial" panose="020B0604020202020204" pitchFamily="34" charset="0"/>
              </a:rPr>
              <a:t>enim</a:t>
            </a:r>
            <a:r>
              <a:rPr lang="en-US" dirty="0">
                <a:solidFill>
                  <a:schemeClr val="bg1"/>
                </a:solidFill>
                <a:latin typeface="Arial" panose="020B0604020202020204" pitchFamily="34" charset="0"/>
                <a:cs typeface="Arial" panose="020B0604020202020204" pitchFamily="34" charset="0"/>
              </a:rPr>
              <a:t> ad minim </a:t>
            </a:r>
            <a:r>
              <a:rPr lang="en-US" dirty="0" err="1">
                <a:solidFill>
                  <a:schemeClr val="bg1"/>
                </a:solidFill>
                <a:latin typeface="Arial" panose="020B0604020202020204" pitchFamily="34" charset="0"/>
                <a:cs typeface="Arial" panose="020B0604020202020204" pitchFamily="34" charset="0"/>
              </a:rPr>
              <a:t>veniam</a:t>
            </a:r>
            <a:r>
              <a:rPr lang="en-US" dirty="0">
                <a:solidFill>
                  <a:schemeClr val="bg1"/>
                </a:solidFill>
                <a:latin typeface="Arial" panose="020B0604020202020204" pitchFamily="34" charset="0"/>
                <a:cs typeface="Arial" panose="020B0604020202020204" pitchFamily="34" charset="0"/>
              </a:rPr>
              <a:t>, </a:t>
            </a:r>
            <a:r>
              <a:rPr lang="en-US" dirty="0" err="1">
                <a:solidFill>
                  <a:schemeClr val="bg1"/>
                </a:solidFill>
                <a:latin typeface="Arial" panose="020B0604020202020204" pitchFamily="34" charset="0"/>
                <a:cs typeface="Arial" panose="020B0604020202020204" pitchFamily="34" charset="0"/>
              </a:rPr>
              <a:t>quis</a:t>
            </a:r>
            <a:r>
              <a:rPr lang="en-US" dirty="0">
                <a:solidFill>
                  <a:schemeClr val="bg1"/>
                </a:solidFill>
                <a:latin typeface="Arial" panose="020B0604020202020204" pitchFamily="34" charset="0"/>
                <a:cs typeface="Arial" panose="020B0604020202020204" pitchFamily="34" charset="0"/>
              </a:rPr>
              <a:t> </a:t>
            </a:r>
            <a:r>
              <a:rPr lang="en-US" dirty="0" err="1">
                <a:solidFill>
                  <a:schemeClr val="bg1"/>
                </a:solidFill>
                <a:latin typeface="Arial" panose="020B0604020202020204" pitchFamily="34" charset="0"/>
                <a:cs typeface="Arial" panose="020B0604020202020204" pitchFamily="34" charset="0"/>
              </a:rPr>
              <a:t>nostrud</a:t>
            </a:r>
            <a:r>
              <a:rPr lang="en-US" dirty="0">
                <a:solidFill>
                  <a:schemeClr val="bg1"/>
                </a:solidFill>
                <a:latin typeface="Arial" panose="020B0604020202020204" pitchFamily="34" charset="0"/>
                <a:cs typeface="Arial" panose="020B0604020202020204" pitchFamily="34" charset="0"/>
              </a:rPr>
              <a:t> exercitation </a:t>
            </a:r>
            <a:r>
              <a:rPr lang="en-US" dirty="0" err="1">
                <a:solidFill>
                  <a:schemeClr val="bg1"/>
                </a:solidFill>
                <a:latin typeface="Arial" panose="020B0604020202020204" pitchFamily="34" charset="0"/>
                <a:cs typeface="Arial" panose="020B0604020202020204" pitchFamily="34" charset="0"/>
              </a:rPr>
              <a:t>ullamco</a:t>
            </a:r>
            <a:r>
              <a:rPr lang="en-US" dirty="0">
                <a:solidFill>
                  <a:schemeClr val="bg1"/>
                </a:solidFill>
                <a:latin typeface="Arial" panose="020B0604020202020204" pitchFamily="34" charset="0"/>
                <a:cs typeface="Arial" panose="020B0604020202020204" pitchFamily="34" charset="0"/>
              </a:rPr>
              <a:t> </a:t>
            </a:r>
            <a:r>
              <a:rPr lang="en-US" dirty="0" err="1">
                <a:solidFill>
                  <a:schemeClr val="bg1"/>
                </a:solidFill>
                <a:latin typeface="Arial" panose="020B0604020202020204" pitchFamily="34" charset="0"/>
                <a:cs typeface="Arial" panose="020B0604020202020204" pitchFamily="34" charset="0"/>
              </a:rPr>
              <a:t>laboris</a:t>
            </a:r>
            <a:r>
              <a:rPr lang="en-US" dirty="0">
                <a:solidFill>
                  <a:schemeClr val="bg1"/>
                </a:solidFill>
                <a:latin typeface="Arial" panose="020B0604020202020204" pitchFamily="34" charset="0"/>
                <a:cs typeface="Arial" panose="020B0604020202020204" pitchFamily="34" charset="0"/>
              </a:rPr>
              <a:t> nisi </a:t>
            </a:r>
            <a:r>
              <a:rPr lang="en-US" dirty="0" err="1">
                <a:solidFill>
                  <a:schemeClr val="bg1"/>
                </a:solidFill>
                <a:latin typeface="Arial" panose="020B0604020202020204" pitchFamily="34" charset="0"/>
                <a:cs typeface="Arial" panose="020B0604020202020204" pitchFamily="34" charset="0"/>
              </a:rPr>
              <a:t>ut</a:t>
            </a:r>
            <a:r>
              <a:rPr lang="en-US" dirty="0">
                <a:solidFill>
                  <a:schemeClr val="bg1"/>
                </a:solidFill>
                <a:latin typeface="Arial" panose="020B0604020202020204" pitchFamily="34" charset="0"/>
                <a:cs typeface="Arial" panose="020B0604020202020204" pitchFamily="34" charset="0"/>
              </a:rPr>
              <a:t> </a:t>
            </a:r>
            <a:r>
              <a:rPr lang="en-US" dirty="0" err="1">
                <a:solidFill>
                  <a:schemeClr val="bg1"/>
                </a:solidFill>
                <a:latin typeface="Arial" panose="020B0604020202020204" pitchFamily="34" charset="0"/>
                <a:cs typeface="Arial" panose="020B0604020202020204" pitchFamily="34" charset="0"/>
              </a:rPr>
              <a:t>aliquip</a:t>
            </a:r>
            <a:r>
              <a:rPr lang="en-US" dirty="0">
                <a:solidFill>
                  <a:schemeClr val="bg1"/>
                </a:solidFill>
                <a:latin typeface="Arial" panose="020B0604020202020204" pitchFamily="34" charset="0"/>
                <a:cs typeface="Arial" panose="020B0604020202020204" pitchFamily="34" charset="0"/>
              </a:rPr>
              <a:t> ex </a:t>
            </a:r>
            <a:r>
              <a:rPr lang="en-US" dirty="0" err="1">
                <a:solidFill>
                  <a:schemeClr val="bg1"/>
                </a:solidFill>
                <a:latin typeface="Arial" panose="020B0604020202020204" pitchFamily="34" charset="0"/>
                <a:cs typeface="Arial" panose="020B0604020202020204" pitchFamily="34" charset="0"/>
              </a:rPr>
              <a:t>ea</a:t>
            </a:r>
            <a:r>
              <a:rPr lang="en-US" dirty="0">
                <a:solidFill>
                  <a:schemeClr val="bg1"/>
                </a:solidFill>
                <a:latin typeface="Arial" panose="020B0604020202020204" pitchFamily="34" charset="0"/>
                <a:cs typeface="Arial" panose="020B0604020202020204" pitchFamily="34" charset="0"/>
              </a:rPr>
              <a:t> </a:t>
            </a:r>
            <a:r>
              <a:rPr lang="en-US" dirty="0" err="1">
                <a:solidFill>
                  <a:schemeClr val="bg1"/>
                </a:solidFill>
                <a:latin typeface="Arial" panose="020B0604020202020204" pitchFamily="34" charset="0"/>
                <a:cs typeface="Arial" panose="020B0604020202020204" pitchFamily="34" charset="0"/>
              </a:rPr>
              <a:t>commodo</a:t>
            </a:r>
            <a:r>
              <a:rPr lang="en-US" dirty="0">
                <a:solidFill>
                  <a:schemeClr val="bg1"/>
                </a:solidFill>
                <a:latin typeface="Arial" panose="020B0604020202020204" pitchFamily="34" charset="0"/>
                <a:cs typeface="Arial" panose="020B0604020202020204" pitchFamily="34" charset="0"/>
              </a:rPr>
              <a:t> </a:t>
            </a:r>
            <a:r>
              <a:rPr lang="en-US" dirty="0" err="1">
                <a:solidFill>
                  <a:schemeClr val="bg1"/>
                </a:solidFill>
                <a:latin typeface="Arial" panose="020B0604020202020204" pitchFamily="34" charset="0"/>
                <a:cs typeface="Arial" panose="020B0604020202020204" pitchFamily="34" charset="0"/>
              </a:rPr>
              <a:t>consequat</a:t>
            </a:r>
            <a:r>
              <a:rPr lang="en-US" dirty="0">
                <a:solidFill>
                  <a:schemeClr val="bg1"/>
                </a:solidFill>
                <a:latin typeface="Arial" panose="020B0604020202020204" pitchFamily="34" charset="0"/>
                <a:cs typeface="Arial" panose="020B0604020202020204" pitchFamily="34" charset="0"/>
              </a:rPr>
              <a:t>.</a:t>
            </a:r>
            <a:endParaRPr lang="en-CO" dirty="0">
              <a:solidFill>
                <a:schemeClr val="bg1"/>
              </a:solidFill>
              <a:latin typeface="Arial" panose="020B0604020202020204" pitchFamily="34" charset="0"/>
              <a:cs typeface="Arial" panose="020B0604020202020204" pitchFamily="34" charset="0"/>
            </a:endParaRPr>
          </a:p>
        </p:txBody>
      </p:sp>
      <p:cxnSp>
        <p:nvCxnSpPr>
          <p:cNvPr id="6" name="Straight Connector 4">
            <a:extLst>
              <a:ext uri="{FF2B5EF4-FFF2-40B4-BE49-F238E27FC236}">
                <a16:creationId xmlns:a16="http://schemas.microsoft.com/office/drawing/2014/main" id="{4E52C9E7-C25F-ECDD-5DDC-4D2CF244DB6C}"/>
              </a:ext>
            </a:extLst>
          </p:cNvPr>
          <p:cNvCxnSpPr>
            <a:cxnSpLocks/>
          </p:cNvCxnSpPr>
          <p:nvPr/>
        </p:nvCxnSpPr>
        <p:spPr>
          <a:xfrm>
            <a:off x="6037054" y="5865671"/>
            <a:ext cx="4826000" cy="0"/>
          </a:xfrm>
          <a:prstGeom prst="line">
            <a:avLst/>
          </a:prstGeom>
          <a:ln w="28575">
            <a:solidFill>
              <a:srgbClr val="FF0000"/>
            </a:solidFill>
          </a:ln>
        </p:spPr>
        <p:style>
          <a:lnRef idx="2">
            <a:schemeClr val="dk1"/>
          </a:lnRef>
          <a:fillRef idx="0">
            <a:schemeClr val="dk1"/>
          </a:fillRef>
          <a:effectRef idx="1">
            <a:schemeClr val="dk1"/>
          </a:effectRef>
          <a:fontRef idx="minor">
            <a:schemeClr val="tx1"/>
          </a:fontRef>
        </p:style>
      </p:cxnSp>
      <p:sp>
        <p:nvSpPr>
          <p:cNvPr id="9" name="Title 1">
            <a:extLst>
              <a:ext uri="{FF2B5EF4-FFF2-40B4-BE49-F238E27FC236}">
                <a16:creationId xmlns:a16="http://schemas.microsoft.com/office/drawing/2014/main" id="{CF7C7A3E-047E-218D-9144-FADA4BD93507}"/>
              </a:ext>
            </a:extLst>
          </p:cNvPr>
          <p:cNvSpPr txBox="1">
            <a:spLocks/>
          </p:cNvSpPr>
          <p:nvPr/>
        </p:nvSpPr>
        <p:spPr>
          <a:xfrm>
            <a:off x="995990" y="1309807"/>
            <a:ext cx="3343168" cy="861030"/>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419" sz="4800" b="1" dirty="0">
                <a:solidFill>
                  <a:schemeClr val="bg1"/>
                </a:solidFill>
                <a:latin typeface="Arial" panose="020B0604020202020204" pitchFamily="34" charset="0"/>
                <a:cs typeface="Arial" panose="020B0604020202020204" pitchFamily="34" charset="0"/>
              </a:rPr>
              <a:t>Su título aquí</a:t>
            </a:r>
            <a:endParaRPr lang="en-CO" sz="4800" b="1" dirty="0">
              <a:solidFill>
                <a:schemeClr val="bg1"/>
              </a:solidFill>
              <a:latin typeface="Arial" panose="020B0604020202020204" pitchFamily="34" charset="0"/>
              <a:cs typeface="Arial" panose="020B0604020202020204" pitchFamily="34" charset="0"/>
            </a:endParaRPr>
          </a:p>
        </p:txBody>
      </p:sp>
      <p:sp>
        <p:nvSpPr>
          <p:cNvPr id="11" name="Elipse 10">
            <a:extLst>
              <a:ext uri="{FF2B5EF4-FFF2-40B4-BE49-F238E27FC236}">
                <a16:creationId xmlns:a16="http://schemas.microsoft.com/office/drawing/2014/main" id="{879B40CF-3081-7BFF-435F-F203ACE8268C}"/>
              </a:ext>
            </a:extLst>
          </p:cNvPr>
          <p:cNvSpPr/>
          <p:nvPr/>
        </p:nvSpPr>
        <p:spPr>
          <a:xfrm>
            <a:off x="661207" y="1566832"/>
            <a:ext cx="301083" cy="301083"/>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13" name="Imagen 12">
            <a:extLst>
              <a:ext uri="{FF2B5EF4-FFF2-40B4-BE49-F238E27FC236}">
                <a16:creationId xmlns:a16="http://schemas.microsoft.com/office/drawing/2014/main" id="{91A6F3D5-8506-B6A2-DEC8-966224D86822}"/>
              </a:ext>
            </a:extLst>
          </p:cNvPr>
          <p:cNvPicPr>
            <a:picLocks noChangeAspect="1"/>
          </p:cNvPicPr>
          <p:nvPr/>
        </p:nvPicPr>
        <p:blipFill>
          <a:blip r:embed="rId3"/>
          <a:stretch>
            <a:fillRect/>
          </a:stretch>
        </p:blipFill>
        <p:spPr>
          <a:xfrm>
            <a:off x="5263378" y="941181"/>
            <a:ext cx="6373353" cy="4780014"/>
          </a:xfrm>
          <a:prstGeom prst="roundRect">
            <a:avLst>
              <a:gd name="adj" fmla="val 6953"/>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cxnSp>
        <p:nvCxnSpPr>
          <p:cNvPr id="14" name="Straight Connector 4">
            <a:extLst>
              <a:ext uri="{FF2B5EF4-FFF2-40B4-BE49-F238E27FC236}">
                <a16:creationId xmlns:a16="http://schemas.microsoft.com/office/drawing/2014/main" id="{D297D183-5510-6852-3FA2-0D43A9A87213}"/>
              </a:ext>
            </a:extLst>
          </p:cNvPr>
          <p:cNvCxnSpPr>
            <a:cxnSpLocks/>
          </p:cNvCxnSpPr>
          <p:nvPr/>
        </p:nvCxnSpPr>
        <p:spPr>
          <a:xfrm>
            <a:off x="1846766" y="5628418"/>
            <a:ext cx="0" cy="844100"/>
          </a:xfrm>
          <a:prstGeom prst="line">
            <a:avLst/>
          </a:prstGeom>
          <a:ln w="28575">
            <a:solidFill>
              <a:schemeClr val="bg1"/>
            </a:solidFill>
          </a:ln>
        </p:spPr>
        <p:style>
          <a:lnRef idx="2">
            <a:schemeClr val="dk1"/>
          </a:lnRef>
          <a:fillRef idx="0">
            <a:schemeClr val="dk1"/>
          </a:fillRef>
          <a:effectRef idx="1">
            <a:schemeClr val="dk1"/>
          </a:effectRef>
          <a:fontRef idx="minor">
            <a:schemeClr val="tx1"/>
          </a:fontRef>
        </p:style>
      </p:cxnSp>
      <p:sp>
        <p:nvSpPr>
          <p:cNvPr id="17" name="CuadroTexto 16">
            <a:extLst>
              <a:ext uri="{FF2B5EF4-FFF2-40B4-BE49-F238E27FC236}">
                <a16:creationId xmlns:a16="http://schemas.microsoft.com/office/drawing/2014/main" id="{8616BE52-9B99-A86E-09C1-1D7F1E7F7D96}"/>
              </a:ext>
            </a:extLst>
          </p:cNvPr>
          <p:cNvSpPr txBox="1"/>
          <p:nvPr/>
        </p:nvSpPr>
        <p:spPr>
          <a:xfrm>
            <a:off x="1891611" y="6193099"/>
            <a:ext cx="1551926" cy="369332"/>
          </a:xfrm>
          <a:prstGeom prst="rect">
            <a:avLst/>
          </a:prstGeom>
          <a:noFill/>
        </p:spPr>
        <p:txBody>
          <a:bodyPr wrap="square">
            <a:spAutoFit/>
          </a:bodyPr>
          <a:lstStyle/>
          <a:p>
            <a:r>
              <a:rPr lang="en-US" dirty="0">
                <a:solidFill>
                  <a:schemeClr val="bg1"/>
                </a:solidFill>
                <a:latin typeface="Arial" panose="020B0604020202020204" pitchFamily="34" charset="0"/>
                <a:cs typeface="Arial" panose="020B0604020202020204" pitchFamily="34" charset="0"/>
              </a:rPr>
              <a:t>Lorem ipsum </a:t>
            </a:r>
            <a:endParaRPr lang="es-CO" dirty="0"/>
          </a:p>
        </p:txBody>
      </p:sp>
    </p:spTree>
    <p:extLst>
      <p:ext uri="{BB962C8B-B14F-4D97-AF65-F5344CB8AC3E}">
        <p14:creationId xmlns:p14="http://schemas.microsoft.com/office/powerpoint/2010/main" val="7060793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Rectángulo redondeado 11">
            <a:extLst>
              <a:ext uri="{FF2B5EF4-FFF2-40B4-BE49-F238E27FC236}">
                <a16:creationId xmlns:a16="http://schemas.microsoft.com/office/drawing/2014/main" id="{4882254D-9F71-BD22-7193-824CB6A1C3CC}"/>
              </a:ext>
            </a:extLst>
          </p:cNvPr>
          <p:cNvSpPr/>
          <p:nvPr/>
        </p:nvSpPr>
        <p:spPr>
          <a:xfrm>
            <a:off x="7655859" y="1112843"/>
            <a:ext cx="3562677" cy="3580516"/>
          </a:xfrm>
          <a:prstGeom prst="roundRect">
            <a:avLst>
              <a:gd name="adj" fmla="val 6733"/>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4" name="Title 1">
            <a:extLst>
              <a:ext uri="{FF2B5EF4-FFF2-40B4-BE49-F238E27FC236}">
                <a16:creationId xmlns:a16="http://schemas.microsoft.com/office/drawing/2014/main" id="{0B180B8F-F9B7-9C8E-8882-5153CA44F698}"/>
              </a:ext>
            </a:extLst>
          </p:cNvPr>
          <p:cNvSpPr txBox="1">
            <a:spLocks/>
          </p:cNvSpPr>
          <p:nvPr/>
        </p:nvSpPr>
        <p:spPr>
          <a:xfrm>
            <a:off x="3139105" y="5072612"/>
            <a:ext cx="1581828" cy="240344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419" sz="9600" b="1" dirty="0">
                <a:solidFill>
                  <a:srgbClr val="C00000"/>
                </a:solidFill>
                <a:latin typeface="Arial" panose="020B0604020202020204" pitchFamily="34" charset="0"/>
                <a:cs typeface="Arial" panose="020B0604020202020204" pitchFamily="34" charset="0"/>
              </a:rPr>
              <a:t>02</a:t>
            </a:r>
            <a:endParaRPr lang="en-CO" sz="9600" b="1" dirty="0">
              <a:solidFill>
                <a:srgbClr val="C00000"/>
              </a:solidFill>
              <a:latin typeface="Arial" panose="020B0604020202020204" pitchFamily="34" charset="0"/>
              <a:cs typeface="Arial" panose="020B0604020202020204" pitchFamily="34" charset="0"/>
            </a:endParaRPr>
          </a:p>
        </p:txBody>
      </p:sp>
      <p:sp>
        <p:nvSpPr>
          <p:cNvPr id="5" name="Subtitle 2">
            <a:extLst>
              <a:ext uri="{FF2B5EF4-FFF2-40B4-BE49-F238E27FC236}">
                <a16:creationId xmlns:a16="http://schemas.microsoft.com/office/drawing/2014/main" id="{EEE88606-A012-8E4C-2C23-7FE692E2DA54}"/>
              </a:ext>
            </a:extLst>
          </p:cNvPr>
          <p:cNvSpPr txBox="1">
            <a:spLocks/>
          </p:cNvSpPr>
          <p:nvPr/>
        </p:nvSpPr>
        <p:spPr>
          <a:xfrm>
            <a:off x="7875368" y="2210684"/>
            <a:ext cx="3087898" cy="2436632"/>
          </a:xfrm>
          <a:prstGeom prst="rect">
            <a:avLst/>
          </a:prstGeom>
          <a:ln>
            <a:solidFill>
              <a:srgbClr val="C00000"/>
            </a:solidFill>
          </a:ln>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n-US" dirty="0">
                <a:solidFill>
                  <a:schemeClr val="bg1"/>
                </a:solidFill>
                <a:latin typeface="Arial" panose="020B0604020202020204" pitchFamily="34" charset="0"/>
                <a:cs typeface="Arial" panose="020B0604020202020204" pitchFamily="34" charset="0"/>
              </a:rPr>
              <a:t>Lorem ipsum dolor sit </a:t>
            </a:r>
            <a:r>
              <a:rPr lang="en-US" dirty="0" err="1">
                <a:solidFill>
                  <a:schemeClr val="bg1"/>
                </a:solidFill>
                <a:latin typeface="Arial" panose="020B0604020202020204" pitchFamily="34" charset="0"/>
                <a:cs typeface="Arial" panose="020B0604020202020204" pitchFamily="34" charset="0"/>
              </a:rPr>
              <a:t>amet</a:t>
            </a:r>
            <a:r>
              <a:rPr lang="en-US" dirty="0">
                <a:solidFill>
                  <a:schemeClr val="bg1"/>
                </a:solidFill>
                <a:latin typeface="Arial" panose="020B0604020202020204" pitchFamily="34" charset="0"/>
                <a:cs typeface="Arial" panose="020B0604020202020204" pitchFamily="34" charset="0"/>
              </a:rPr>
              <a:t>, </a:t>
            </a:r>
            <a:r>
              <a:rPr lang="en-US" dirty="0" err="1">
                <a:solidFill>
                  <a:schemeClr val="bg1"/>
                </a:solidFill>
                <a:latin typeface="Arial" panose="020B0604020202020204" pitchFamily="34" charset="0"/>
                <a:cs typeface="Arial" panose="020B0604020202020204" pitchFamily="34" charset="0"/>
              </a:rPr>
              <a:t>consectetur</a:t>
            </a:r>
            <a:r>
              <a:rPr lang="en-US" dirty="0">
                <a:solidFill>
                  <a:schemeClr val="bg1"/>
                </a:solidFill>
                <a:latin typeface="Arial" panose="020B0604020202020204" pitchFamily="34" charset="0"/>
                <a:cs typeface="Arial" panose="020B0604020202020204" pitchFamily="34" charset="0"/>
              </a:rPr>
              <a:t> </a:t>
            </a:r>
            <a:r>
              <a:rPr lang="en-US" dirty="0" err="1">
                <a:solidFill>
                  <a:schemeClr val="bg1"/>
                </a:solidFill>
                <a:latin typeface="Arial" panose="020B0604020202020204" pitchFamily="34" charset="0"/>
                <a:cs typeface="Arial" panose="020B0604020202020204" pitchFamily="34" charset="0"/>
              </a:rPr>
              <a:t>adipiscing</a:t>
            </a:r>
            <a:r>
              <a:rPr lang="en-US" dirty="0">
                <a:solidFill>
                  <a:schemeClr val="bg1"/>
                </a:solidFill>
                <a:latin typeface="Arial" panose="020B0604020202020204" pitchFamily="34" charset="0"/>
                <a:cs typeface="Arial" panose="020B0604020202020204" pitchFamily="34" charset="0"/>
              </a:rPr>
              <a:t> </a:t>
            </a:r>
            <a:r>
              <a:rPr lang="en-US" dirty="0" err="1">
                <a:solidFill>
                  <a:schemeClr val="bg1"/>
                </a:solidFill>
                <a:latin typeface="Arial" panose="020B0604020202020204" pitchFamily="34" charset="0"/>
                <a:cs typeface="Arial" panose="020B0604020202020204" pitchFamily="34" charset="0"/>
              </a:rPr>
              <a:t>elit</a:t>
            </a:r>
            <a:r>
              <a:rPr lang="en-US" dirty="0">
                <a:solidFill>
                  <a:schemeClr val="bg1"/>
                </a:solidFill>
                <a:latin typeface="Arial" panose="020B0604020202020204" pitchFamily="34" charset="0"/>
                <a:cs typeface="Arial" panose="020B0604020202020204" pitchFamily="34" charset="0"/>
              </a:rPr>
              <a:t>, sed do </a:t>
            </a:r>
            <a:r>
              <a:rPr lang="en-US" dirty="0" err="1">
                <a:solidFill>
                  <a:schemeClr val="bg1"/>
                </a:solidFill>
                <a:latin typeface="Arial" panose="020B0604020202020204" pitchFamily="34" charset="0"/>
                <a:cs typeface="Arial" panose="020B0604020202020204" pitchFamily="34" charset="0"/>
              </a:rPr>
              <a:t>eiusmod</a:t>
            </a:r>
            <a:r>
              <a:rPr lang="en-US" dirty="0">
                <a:solidFill>
                  <a:schemeClr val="bg1"/>
                </a:solidFill>
                <a:latin typeface="Arial" panose="020B0604020202020204" pitchFamily="34" charset="0"/>
                <a:cs typeface="Arial" panose="020B0604020202020204" pitchFamily="34" charset="0"/>
              </a:rPr>
              <a:t> </a:t>
            </a:r>
            <a:r>
              <a:rPr lang="en-US" dirty="0" err="1">
                <a:solidFill>
                  <a:schemeClr val="bg1"/>
                </a:solidFill>
                <a:latin typeface="Arial" panose="020B0604020202020204" pitchFamily="34" charset="0"/>
                <a:cs typeface="Arial" panose="020B0604020202020204" pitchFamily="34" charset="0"/>
              </a:rPr>
              <a:t>tempor</a:t>
            </a:r>
            <a:r>
              <a:rPr lang="en-US" dirty="0">
                <a:solidFill>
                  <a:schemeClr val="bg1"/>
                </a:solidFill>
                <a:latin typeface="Arial" panose="020B0604020202020204" pitchFamily="34" charset="0"/>
                <a:cs typeface="Arial" panose="020B0604020202020204" pitchFamily="34" charset="0"/>
              </a:rPr>
              <a:t> </a:t>
            </a:r>
            <a:r>
              <a:rPr lang="en-US" dirty="0" err="1">
                <a:solidFill>
                  <a:schemeClr val="bg1"/>
                </a:solidFill>
                <a:latin typeface="Arial" panose="020B0604020202020204" pitchFamily="34" charset="0"/>
                <a:cs typeface="Arial" panose="020B0604020202020204" pitchFamily="34" charset="0"/>
              </a:rPr>
              <a:t>incididunt</a:t>
            </a:r>
            <a:r>
              <a:rPr lang="en-US" dirty="0">
                <a:solidFill>
                  <a:schemeClr val="bg1"/>
                </a:solidFill>
                <a:latin typeface="Arial" panose="020B0604020202020204" pitchFamily="34" charset="0"/>
                <a:cs typeface="Arial" panose="020B0604020202020204" pitchFamily="34" charset="0"/>
              </a:rPr>
              <a:t> </a:t>
            </a:r>
            <a:r>
              <a:rPr lang="en-US" dirty="0" err="1">
                <a:solidFill>
                  <a:schemeClr val="bg1"/>
                </a:solidFill>
                <a:latin typeface="Arial" panose="020B0604020202020204" pitchFamily="34" charset="0"/>
                <a:cs typeface="Arial" panose="020B0604020202020204" pitchFamily="34" charset="0"/>
              </a:rPr>
              <a:t>ut</a:t>
            </a:r>
            <a:r>
              <a:rPr lang="en-US" dirty="0">
                <a:solidFill>
                  <a:schemeClr val="bg1"/>
                </a:solidFill>
                <a:latin typeface="Arial" panose="020B0604020202020204" pitchFamily="34" charset="0"/>
                <a:cs typeface="Arial" panose="020B0604020202020204" pitchFamily="34" charset="0"/>
              </a:rPr>
              <a:t> labore et dolore magna </a:t>
            </a:r>
            <a:r>
              <a:rPr lang="en-US" dirty="0" err="1">
                <a:solidFill>
                  <a:schemeClr val="bg1"/>
                </a:solidFill>
                <a:latin typeface="Arial" panose="020B0604020202020204" pitchFamily="34" charset="0"/>
                <a:cs typeface="Arial" panose="020B0604020202020204" pitchFamily="34" charset="0"/>
              </a:rPr>
              <a:t>aliqua</a:t>
            </a:r>
            <a:r>
              <a:rPr lang="en-US" dirty="0">
                <a:solidFill>
                  <a:schemeClr val="bg1"/>
                </a:solidFill>
                <a:latin typeface="Arial" panose="020B0604020202020204" pitchFamily="34" charset="0"/>
                <a:cs typeface="Arial" panose="020B0604020202020204" pitchFamily="34" charset="0"/>
              </a:rPr>
              <a:t>. Ut </a:t>
            </a:r>
            <a:r>
              <a:rPr lang="en-US" dirty="0" err="1">
                <a:solidFill>
                  <a:schemeClr val="bg1"/>
                </a:solidFill>
                <a:latin typeface="Arial" panose="020B0604020202020204" pitchFamily="34" charset="0"/>
                <a:cs typeface="Arial" panose="020B0604020202020204" pitchFamily="34" charset="0"/>
              </a:rPr>
              <a:t>enim</a:t>
            </a:r>
            <a:r>
              <a:rPr lang="en-US" dirty="0">
                <a:solidFill>
                  <a:schemeClr val="bg1"/>
                </a:solidFill>
                <a:latin typeface="Arial" panose="020B0604020202020204" pitchFamily="34" charset="0"/>
                <a:cs typeface="Arial" panose="020B0604020202020204" pitchFamily="34" charset="0"/>
              </a:rPr>
              <a:t> ad minim </a:t>
            </a:r>
            <a:r>
              <a:rPr lang="en-US" dirty="0" err="1">
                <a:solidFill>
                  <a:schemeClr val="bg1"/>
                </a:solidFill>
                <a:latin typeface="Arial" panose="020B0604020202020204" pitchFamily="34" charset="0"/>
                <a:cs typeface="Arial" panose="020B0604020202020204" pitchFamily="34" charset="0"/>
              </a:rPr>
              <a:t>veniam</a:t>
            </a:r>
            <a:r>
              <a:rPr lang="en-US" dirty="0">
                <a:solidFill>
                  <a:schemeClr val="bg1"/>
                </a:solidFill>
                <a:latin typeface="Arial" panose="020B0604020202020204" pitchFamily="34" charset="0"/>
                <a:cs typeface="Arial" panose="020B0604020202020204" pitchFamily="34" charset="0"/>
              </a:rPr>
              <a:t>, </a:t>
            </a:r>
            <a:r>
              <a:rPr lang="en-US" dirty="0" err="1">
                <a:solidFill>
                  <a:schemeClr val="bg1"/>
                </a:solidFill>
                <a:latin typeface="Arial" panose="020B0604020202020204" pitchFamily="34" charset="0"/>
                <a:cs typeface="Arial" panose="020B0604020202020204" pitchFamily="34" charset="0"/>
              </a:rPr>
              <a:t>quis</a:t>
            </a:r>
            <a:r>
              <a:rPr lang="en-US" dirty="0">
                <a:solidFill>
                  <a:schemeClr val="bg1"/>
                </a:solidFill>
                <a:latin typeface="Arial" panose="020B0604020202020204" pitchFamily="34" charset="0"/>
                <a:cs typeface="Arial" panose="020B0604020202020204" pitchFamily="34" charset="0"/>
              </a:rPr>
              <a:t> </a:t>
            </a:r>
            <a:r>
              <a:rPr lang="en-US" dirty="0" err="1">
                <a:solidFill>
                  <a:schemeClr val="bg1"/>
                </a:solidFill>
                <a:latin typeface="Arial" panose="020B0604020202020204" pitchFamily="34" charset="0"/>
                <a:cs typeface="Arial" panose="020B0604020202020204" pitchFamily="34" charset="0"/>
              </a:rPr>
              <a:t>nostrud</a:t>
            </a:r>
            <a:r>
              <a:rPr lang="en-US" dirty="0">
                <a:solidFill>
                  <a:schemeClr val="bg1"/>
                </a:solidFill>
                <a:latin typeface="Arial" panose="020B0604020202020204" pitchFamily="34" charset="0"/>
                <a:cs typeface="Arial" panose="020B0604020202020204" pitchFamily="34" charset="0"/>
              </a:rPr>
              <a:t> exercitation </a:t>
            </a:r>
            <a:r>
              <a:rPr lang="en-US" dirty="0" err="1">
                <a:solidFill>
                  <a:schemeClr val="bg1"/>
                </a:solidFill>
                <a:latin typeface="Arial" panose="020B0604020202020204" pitchFamily="34" charset="0"/>
                <a:cs typeface="Arial" panose="020B0604020202020204" pitchFamily="34" charset="0"/>
              </a:rPr>
              <a:t>ullamco</a:t>
            </a:r>
            <a:r>
              <a:rPr lang="en-US" dirty="0">
                <a:solidFill>
                  <a:schemeClr val="bg1"/>
                </a:solidFill>
                <a:latin typeface="Arial" panose="020B0604020202020204" pitchFamily="34" charset="0"/>
                <a:cs typeface="Arial" panose="020B0604020202020204" pitchFamily="34" charset="0"/>
              </a:rPr>
              <a:t> </a:t>
            </a:r>
            <a:r>
              <a:rPr lang="en-US" dirty="0" err="1">
                <a:solidFill>
                  <a:schemeClr val="bg1"/>
                </a:solidFill>
                <a:latin typeface="Arial" panose="020B0604020202020204" pitchFamily="34" charset="0"/>
                <a:cs typeface="Arial" panose="020B0604020202020204" pitchFamily="34" charset="0"/>
              </a:rPr>
              <a:t>laboris</a:t>
            </a:r>
            <a:r>
              <a:rPr lang="en-US" dirty="0">
                <a:solidFill>
                  <a:schemeClr val="bg1"/>
                </a:solidFill>
                <a:latin typeface="Arial" panose="020B0604020202020204" pitchFamily="34" charset="0"/>
                <a:cs typeface="Arial" panose="020B0604020202020204" pitchFamily="34" charset="0"/>
              </a:rPr>
              <a:t> nisi </a:t>
            </a:r>
            <a:r>
              <a:rPr lang="en-US" dirty="0" err="1">
                <a:solidFill>
                  <a:schemeClr val="bg1"/>
                </a:solidFill>
                <a:latin typeface="Arial" panose="020B0604020202020204" pitchFamily="34" charset="0"/>
                <a:cs typeface="Arial" panose="020B0604020202020204" pitchFamily="34" charset="0"/>
              </a:rPr>
              <a:t>ut</a:t>
            </a:r>
            <a:r>
              <a:rPr lang="en-US" dirty="0">
                <a:solidFill>
                  <a:schemeClr val="bg1"/>
                </a:solidFill>
                <a:latin typeface="Arial" panose="020B0604020202020204" pitchFamily="34" charset="0"/>
                <a:cs typeface="Arial" panose="020B0604020202020204" pitchFamily="34" charset="0"/>
              </a:rPr>
              <a:t> </a:t>
            </a:r>
            <a:r>
              <a:rPr lang="en-US" dirty="0" err="1">
                <a:solidFill>
                  <a:schemeClr val="bg1"/>
                </a:solidFill>
                <a:latin typeface="Arial" panose="020B0604020202020204" pitchFamily="34" charset="0"/>
                <a:cs typeface="Arial" panose="020B0604020202020204" pitchFamily="34" charset="0"/>
              </a:rPr>
              <a:t>aliquip</a:t>
            </a:r>
            <a:r>
              <a:rPr lang="en-US" dirty="0">
                <a:solidFill>
                  <a:schemeClr val="bg1"/>
                </a:solidFill>
                <a:latin typeface="Arial" panose="020B0604020202020204" pitchFamily="34" charset="0"/>
                <a:cs typeface="Arial" panose="020B0604020202020204" pitchFamily="34" charset="0"/>
              </a:rPr>
              <a:t> ex </a:t>
            </a:r>
            <a:r>
              <a:rPr lang="en-US" dirty="0" err="1">
                <a:solidFill>
                  <a:schemeClr val="bg1"/>
                </a:solidFill>
                <a:latin typeface="Arial" panose="020B0604020202020204" pitchFamily="34" charset="0"/>
                <a:cs typeface="Arial" panose="020B0604020202020204" pitchFamily="34" charset="0"/>
              </a:rPr>
              <a:t>ea</a:t>
            </a:r>
            <a:r>
              <a:rPr lang="en-US" dirty="0">
                <a:solidFill>
                  <a:schemeClr val="bg1"/>
                </a:solidFill>
                <a:latin typeface="Arial" panose="020B0604020202020204" pitchFamily="34" charset="0"/>
                <a:cs typeface="Arial" panose="020B0604020202020204" pitchFamily="34" charset="0"/>
              </a:rPr>
              <a:t> </a:t>
            </a:r>
            <a:r>
              <a:rPr lang="en-US" dirty="0" err="1">
                <a:solidFill>
                  <a:schemeClr val="bg1"/>
                </a:solidFill>
                <a:latin typeface="Arial" panose="020B0604020202020204" pitchFamily="34" charset="0"/>
                <a:cs typeface="Arial" panose="020B0604020202020204" pitchFamily="34" charset="0"/>
              </a:rPr>
              <a:t>commodo</a:t>
            </a:r>
            <a:r>
              <a:rPr lang="en-US" dirty="0">
                <a:solidFill>
                  <a:schemeClr val="bg1"/>
                </a:solidFill>
                <a:latin typeface="Arial" panose="020B0604020202020204" pitchFamily="34" charset="0"/>
                <a:cs typeface="Arial" panose="020B0604020202020204" pitchFamily="34" charset="0"/>
              </a:rPr>
              <a:t> </a:t>
            </a:r>
            <a:r>
              <a:rPr lang="en-US" dirty="0" err="1">
                <a:solidFill>
                  <a:schemeClr val="bg1"/>
                </a:solidFill>
                <a:latin typeface="Arial" panose="020B0604020202020204" pitchFamily="34" charset="0"/>
                <a:cs typeface="Arial" panose="020B0604020202020204" pitchFamily="34" charset="0"/>
              </a:rPr>
              <a:t>consequat</a:t>
            </a:r>
            <a:r>
              <a:rPr lang="en-US" dirty="0">
                <a:solidFill>
                  <a:schemeClr val="bg1"/>
                </a:solidFill>
                <a:latin typeface="Arial" panose="020B0604020202020204" pitchFamily="34" charset="0"/>
                <a:cs typeface="Arial" panose="020B0604020202020204" pitchFamily="34" charset="0"/>
              </a:rPr>
              <a:t>.</a:t>
            </a:r>
            <a:endParaRPr lang="en-CO" dirty="0">
              <a:solidFill>
                <a:schemeClr val="bg1"/>
              </a:solidFill>
              <a:latin typeface="Arial" panose="020B0604020202020204" pitchFamily="34" charset="0"/>
              <a:cs typeface="Arial" panose="020B0604020202020204" pitchFamily="34" charset="0"/>
            </a:endParaRPr>
          </a:p>
        </p:txBody>
      </p:sp>
      <p:sp>
        <p:nvSpPr>
          <p:cNvPr id="6" name="Title 1">
            <a:extLst>
              <a:ext uri="{FF2B5EF4-FFF2-40B4-BE49-F238E27FC236}">
                <a16:creationId xmlns:a16="http://schemas.microsoft.com/office/drawing/2014/main" id="{6FBA7211-B955-FAC7-32A5-43300D8C8A39}"/>
              </a:ext>
            </a:extLst>
          </p:cNvPr>
          <p:cNvSpPr txBox="1">
            <a:spLocks/>
          </p:cNvSpPr>
          <p:nvPr/>
        </p:nvSpPr>
        <p:spPr>
          <a:xfrm>
            <a:off x="7875368" y="1255092"/>
            <a:ext cx="3343168" cy="8610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419" sz="4800" b="1" dirty="0">
                <a:solidFill>
                  <a:schemeClr val="bg1"/>
                </a:solidFill>
                <a:latin typeface="Arial" panose="020B0604020202020204" pitchFamily="34" charset="0"/>
                <a:cs typeface="Arial" panose="020B0604020202020204" pitchFamily="34" charset="0"/>
              </a:rPr>
              <a:t>Título</a:t>
            </a:r>
            <a:endParaRPr lang="en-CO" sz="4800" b="1" dirty="0">
              <a:solidFill>
                <a:schemeClr val="bg1"/>
              </a:solidFill>
              <a:latin typeface="Arial" panose="020B0604020202020204" pitchFamily="34" charset="0"/>
              <a:cs typeface="Arial" panose="020B0604020202020204" pitchFamily="34" charset="0"/>
            </a:endParaRPr>
          </a:p>
        </p:txBody>
      </p:sp>
      <p:sp>
        <p:nvSpPr>
          <p:cNvPr id="7" name="Elipse 6">
            <a:extLst>
              <a:ext uri="{FF2B5EF4-FFF2-40B4-BE49-F238E27FC236}">
                <a16:creationId xmlns:a16="http://schemas.microsoft.com/office/drawing/2014/main" id="{D14158F0-7D1F-D5C6-929D-407AD81018B2}"/>
              </a:ext>
            </a:extLst>
          </p:cNvPr>
          <p:cNvSpPr/>
          <p:nvPr/>
        </p:nvSpPr>
        <p:spPr>
          <a:xfrm>
            <a:off x="186266" y="212624"/>
            <a:ext cx="2084936" cy="2084936"/>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cxnSp>
        <p:nvCxnSpPr>
          <p:cNvPr id="8" name="Straight Connector 4">
            <a:extLst>
              <a:ext uri="{FF2B5EF4-FFF2-40B4-BE49-F238E27FC236}">
                <a16:creationId xmlns:a16="http://schemas.microsoft.com/office/drawing/2014/main" id="{4A4B9C86-6B78-9D66-1BA9-B04DE6A71C40}"/>
              </a:ext>
            </a:extLst>
          </p:cNvPr>
          <p:cNvCxnSpPr>
            <a:cxnSpLocks/>
          </p:cNvCxnSpPr>
          <p:nvPr/>
        </p:nvCxnSpPr>
        <p:spPr>
          <a:xfrm>
            <a:off x="4676088" y="5772406"/>
            <a:ext cx="0" cy="844100"/>
          </a:xfrm>
          <a:prstGeom prst="line">
            <a:avLst/>
          </a:prstGeom>
          <a:ln w="28575">
            <a:solidFill>
              <a:srgbClr val="C00000"/>
            </a:solidFill>
          </a:ln>
        </p:spPr>
        <p:style>
          <a:lnRef idx="2">
            <a:schemeClr val="dk1"/>
          </a:lnRef>
          <a:fillRef idx="0">
            <a:schemeClr val="dk1"/>
          </a:fillRef>
          <a:effectRef idx="1">
            <a:schemeClr val="dk1"/>
          </a:effectRef>
          <a:fontRef idx="minor">
            <a:schemeClr val="tx1"/>
          </a:fontRef>
        </p:style>
      </p:cxnSp>
      <p:sp>
        <p:nvSpPr>
          <p:cNvPr id="9" name="CuadroTexto 8">
            <a:extLst>
              <a:ext uri="{FF2B5EF4-FFF2-40B4-BE49-F238E27FC236}">
                <a16:creationId xmlns:a16="http://schemas.microsoft.com/office/drawing/2014/main" id="{77DCA085-FAE6-F389-80DF-85D3045A9CF2}"/>
              </a:ext>
            </a:extLst>
          </p:cNvPr>
          <p:cNvSpPr txBox="1"/>
          <p:nvPr/>
        </p:nvSpPr>
        <p:spPr>
          <a:xfrm>
            <a:off x="4720933" y="6337087"/>
            <a:ext cx="1551926" cy="369332"/>
          </a:xfrm>
          <a:prstGeom prst="rect">
            <a:avLst/>
          </a:prstGeom>
          <a:noFill/>
        </p:spPr>
        <p:txBody>
          <a:bodyPr wrap="square">
            <a:spAutoFit/>
          </a:bodyPr>
          <a:lstStyle/>
          <a:p>
            <a:r>
              <a:rPr lang="en-US" dirty="0">
                <a:solidFill>
                  <a:srgbClr val="C00000"/>
                </a:solidFill>
                <a:latin typeface="Arial" panose="020B0604020202020204" pitchFamily="34" charset="0"/>
                <a:cs typeface="Arial" panose="020B0604020202020204" pitchFamily="34" charset="0"/>
              </a:rPr>
              <a:t>Lorem ipsum </a:t>
            </a:r>
            <a:endParaRPr lang="es-CO" dirty="0">
              <a:solidFill>
                <a:srgbClr val="C00000"/>
              </a:solidFill>
            </a:endParaRPr>
          </a:p>
        </p:txBody>
      </p:sp>
      <p:sp>
        <p:nvSpPr>
          <p:cNvPr id="13" name="Elipse 12">
            <a:extLst>
              <a:ext uri="{FF2B5EF4-FFF2-40B4-BE49-F238E27FC236}">
                <a16:creationId xmlns:a16="http://schemas.microsoft.com/office/drawing/2014/main" id="{64AAC548-5CC6-93DE-CCD9-C5EDFAD01D04}"/>
              </a:ext>
            </a:extLst>
          </p:cNvPr>
          <p:cNvSpPr/>
          <p:nvPr/>
        </p:nvSpPr>
        <p:spPr>
          <a:xfrm>
            <a:off x="6239285" y="3908750"/>
            <a:ext cx="976150" cy="97615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11" name="Imagen 10">
            <a:extLst>
              <a:ext uri="{FF2B5EF4-FFF2-40B4-BE49-F238E27FC236}">
                <a16:creationId xmlns:a16="http://schemas.microsoft.com/office/drawing/2014/main" id="{EF94F695-C194-3290-A4CE-AB4150E05D03}"/>
              </a:ext>
            </a:extLst>
          </p:cNvPr>
          <p:cNvPicPr>
            <a:picLocks noChangeAspect="1"/>
          </p:cNvPicPr>
          <p:nvPr/>
        </p:nvPicPr>
        <p:blipFill>
          <a:blip r:embed="rId3"/>
          <a:stretch>
            <a:fillRect/>
          </a:stretch>
        </p:blipFill>
        <p:spPr>
          <a:xfrm>
            <a:off x="717776" y="645599"/>
            <a:ext cx="6187349" cy="4640511"/>
          </a:xfrm>
          <a:prstGeom prst="roundRect">
            <a:avLst>
              <a:gd name="adj" fmla="val 651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42231218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5000" b="-17000"/>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FAF409F-8E07-5A47-7ACB-E07C18FDEDC5}"/>
              </a:ext>
            </a:extLst>
          </p:cNvPr>
          <p:cNvSpPr>
            <a:spLocks noGrp="1"/>
          </p:cNvSpPr>
          <p:nvPr>
            <p:ph type="title"/>
          </p:nvPr>
        </p:nvSpPr>
        <p:spPr>
          <a:xfrm>
            <a:off x="649942" y="1367724"/>
            <a:ext cx="2774575" cy="792769"/>
          </a:xfrm>
        </p:spPr>
        <p:txBody>
          <a:bodyPr>
            <a:noAutofit/>
          </a:bodyPr>
          <a:lstStyle/>
          <a:p>
            <a:r>
              <a:rPr lang="es-CO" sz="4800" b="1" dirty="0">
                <a:solidFill>
                  <a:schemeClr val="bg1"/>
                </a:solidFill>
                <a:latin typeface="Arial" panose="020B0604020202020204" pitchFamily="34" charset="0"/>
                <a:cs typeface="Arial" panose="020B0604020202020204" pitchFamily="34" charset="0"/>
              </a:rPr>
              <a:t>Gracias</a:t>
            </a:r>
          </a:p>
        </p:txBody>
      </p:sp>
      <p:sp>
        <p:nvSpPr>
          <p:cNvPr id="4" name="Rectángulo redondeado 3">
            <a:extLst>
              <a:ext uri="{FF2B5EF4-FFF2-40B4-BE49-F238E27FC236}">
                <a16:creationId xmlns:a16="http://schemas.microsoft.com/office/drawing/2014/main" id="{0FDA6D24-4F91-CA6A-9FFE-5B5F2C00120D}"/>
              </a:ext>
            </a:extLst>
          </p:cNvPr>
          <p:cNvSpPr/>
          <p:nvPr/>
        </p:nvSpPr>
        <p:spPr>
          <a:xfrm>
            <a:off x="-681317" y="1367724"/>
            <a:ext cx="3899648" cy="792769"/>
          </a:xfrm>
          <a:prstGeom prst="roundRect">
            <a:avLst>
              <a:gd name="adj" fmla="val 50000"/>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318602638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115</TotalTime>
  <Words>336</Words>
  <Application>Microsoft Office PowerPoint</Application>
  <PresentationFormat>Panorámica</PresentationFormat>
  <Paragraphs>21</Paragraphs>
  <Slides>7</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7</vt:i4>
      </vt:variant>
    </vt:vector>
  </HeadingPairs>
  <TitlesOfParts>
    <vt:vector size="11" baseType="lpstr">
      <vt:lpstr>Aptos</vt:lpstr>
      <vt:lpstr>Aptos Display</vt:lpstr>
      <vt:lpstr>Arial</vt:lpstr>
      <vt:lpstr>Office Theme</vt:lpstr>
      <vt:lpstr>Presentación de PowerPoint</vt:lpstr>
      <vt:lpstr>Sobre el uso de esta plantilla institucional</vt:lpstr>
      <vt:lpstr>SU TÍTULO AQUÍ</vt:lpstr>
      <vt:lpstr>SU TÍTULO AQUÍ</vt:lpstr>
      <vt:lpstr>Presentación de PowerPoint</vt:lpstr>
      <vt:lpstr>Presentación de PowerPoint</vt:lpstr>
      <vt:lpstr>Gracias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Cristian David Naranjo Soto</dc:creator>
  <cp:lastModifiedBy>Marielly Pino Suarez</cp:lastModifiedBy>
  <cp:revision>14</cp:revision>
  <dcterms:created xsi:type="dcterms:W3CDTF">2026-01-14T16:08:53Z</dcterms:created>
  <dcterms:modified xsi:type="dcterms:W3CDTF">2026-01-26T18:40:12Z</dcterms:modified>
</cp:coreProperties>
</file>