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1" r:id="rId3"/>
    <p:sldId id="256" r:id="rId4"/>
    <p:sldId id="258" r:id="rId5"/>
    <p:sldId id="259" r:id="rId6"/>
    <p:sldId id="262" r:id="rId7"/>
    <p:sldId id="260" r:id="rId8"/>
  </p:sldIdLst>
  <p:sldSz cx="12192000" cy="6858000"/>
  <p:notesSz cx="6858000" cy="9144000"/>
  <p:defaultText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18"/>
    <p:restoredTop sz="94707"/>
  </p:normalViewPr>
  <p:slideViewPr>
    <p:cSldViewPr snapToGrid="0">
      <p:cViewPr varScale="1">
        <p:scale>
          <a:sx n="108" d="100"/>
          <a:sy n="108" d="100"/>
        </p:scale>
        <p:origin x="11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F5A1-6D24-356F-848F-11DD4AB83F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O"/>
          </a:p>
        </p:txBody>
      </p:sp>
      <p:sp>
        <p:nvSpPr>
          <p:cNvPr id="3" name="Subtitle 2">
            <a:extLst>
              <a:ext uri="{FF2B5EF4-FFF2-40B4-BE49-F238E27FC236}">
                <a16:creationId xmlns:a16="http://schemas.microsoft.com/office/drawing/2014/main" id="{25E1A632-46BE-2E9F-4960-63758A1262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O"/>
          </a:p>
        </p:txBody>
      </p:sp>
      <p:sp>
        <p:nvSpPr>
          <p:cNvPr id="4" name="Date Placeholder 3">
            <a:extLst>
              <a:ext uri="{FF2B5EF4-FFF2-40B4-BE49-F238E27FC236}">
                <a16:creationId xmlns:a16="http://schemas.microsoft.com/office/drawing/2014/main" id="{03E82B93-1C99-09D9-DDB3-DD07D3CE70BF}"/>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8CB13AA8-1319-4213-E444-A53D38DE4B10}"/>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BA3BB7C5-6D79-C98D-0B60-BD8A1C8F4699}"/>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41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C77F-A12C-2B86-2531-FEFA19F03D58}"/>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34F71D8B-F0BF-8917-EF21-FDC089E2F7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D3F3AD57-1BE0-F60C-667A-065B49E80860}"/>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A2C77CDB-1C5F-1880-5FA9-5DFF433E22EE}"/>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9F8D99B6-55E3-7E7B-8BD6-F0CE99DC01A7}"/>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36251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C0EC9-FA7A-8896-74CD-1A4353E78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O"/>
          </a:p>
        </p:txBody>
      </p:sp>
      <p:sp>
        <p:nvSpPr>
          <p:cNvPr id="3" name="Text Placeholder 2">
            <a:extLst>
              <a:ext uri="{FF2B5EF4-FFF2-40B4-BE49-F238E27FC236}">
                <a16:creationId xmlns:a16="http://schemas.microsoft.com/office/drawing/2014/main" id="{728B993B-D1AC-A977-9B2D-39D5DFFF6A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5C13C8-76CF-18B7-0F5E-F69D6765F258}"/>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C20414C1-DA80-6E1D-CD36-AE9C9BE3F47A}"/>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01B27E26-879B-6866-901E-5670BF55EEAC}"/>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50792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F5FB-2AAA-3715-68B8-48C9E8FED357}"/>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8D823080-63A1-B312-822D-F2B7736FA9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Content Placeholder 3">
            <a:extLst>
              <a:ext uri="{FF2B5EF4-FFF2-40B4-BE49-F238E27FC236}">
                <a16:creationId xmlns:a16="http://schemas.microsoft.com/office/drawing/2014/main" id="{F8715397-D582-D79B-D3B5-300173643D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Date Placeholder 4">
            <a:extLst>
              <a:ext uri="{FF2B5EF4-FFF2-40B4-BE49-F238E27FC236}">
                <a16:creationId xmlns:a16="http://schemas.microsoft.com/office/drawing/2014/main" id="{755EB3FE-8D70-92DB-1A29-B247F1E8F207}"/>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FADD71C5-7F97-BA68-7E73-69D463263D9E}"/>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50A72715-BE1A-153D-F9F4-F6C2CFF8EEF8}"/>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62938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0DA2-BCA0-849B-87BB-0EF8D1C97D5F}"/>
              </a:ext>
            </a:extLst>
          </p:cNvPr>
          <p:cNvSpPr>
            <a:spLocks noGrp="1"/>
          </p:cNvSpPr>
          <p:nvPr>
            <p:ph type="title"/>
          </p:nvPr>
        </p:nvSpPr>
        <p:spPr>
          <a:xfrm>
            <a:off x="839788" y="365125"/>
            <a:ext cx="10515600" cy="1325563"/>
          </a:xfrm>
        </p:spPr>
        <p:txBody>
          <a:bodyPr/>
          <a:lstStyle/>
          <a:p>
            <a:r>
              <a:rPr lang="en-US"/>
              <a:t>Click to edit Master title style</a:t>
            </a:r>
            <a:endParaRPr lang="en-CO"/>
          </a:p>
        </p:txBody>
      </p:sp>
      <p:sp>
        <p:nvSpPr>
          <p:cNvPr id="3" name="Text Placeholder 2">
            <a:extLst>
              <a:ext uri="{FF2B5EF4-FFF2-40B4-BE49-F238E27FC236}">
                <a16:creationId xmlns:a16="http://schemas.microsoft.com/office/drawing/2014/main" id="{4B2A657E-1274-0BF6-910F-E279B3634F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0DD776-0489-F50A-A44A-4EBA14735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Text Placeholder 4">
            <a:extLst>
              <a:ext uri="{FF2B5EF4-FFF2-40B4-BE49-F238E27FC236}">
                <a16:creationId xmlns:a16="http://schemas.microsoft.com/office/drawing/2014/main" id="{26308A88-8F91-458C-0A60-371B9A0C44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BCAB8-FECC-0184-0DE3-138D30E9B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7" name="Date Placeholder 6">
            <a:extLst>
              <a:ext uri="{FF2B5EF4-FFF2-40B4-BE49-F238E27FC236}">
                <a16:creationId xmlns:a16="http://schemas.microsoft.com/office/drawing/2014/main" id="{D9F59875-CF4C-7195-FBD2-BF41D1B7B305}"/>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8" name="Footer Placeholder 7">
            <a:extLst>
              <a:ext uri="{FF2B5EF4-FFF2-40B4-BE49-F238E27FC236}">
                <a16:creationId xmlns:a16="http://schemas.microsoft.com/office/drawing/2014/main" id="{813B1297-A950-FD41-1A16-8028DEB13115}"/>
              </a:ext>
            </a:extLst>
          </p:cNvPr>
          <p:cNvSpPr>
            <a:spLocks noGrp="1"/>
          </p:cNvSpPr>
          <p:nvPr>
            <p:ph type="ftr" sz="quarter" idx="11"/>
          </p:nvPr>
        </p:nvSpPr>
        <p:spPr/>
        <p:txBody>
          <a:bodyPr/>
          <a:lstStyle/>
          <a:p>
            <a:endParaRPr lang="en-CO"/>
          </a:p>
        </p:txBody>
      </p:sp>
      <p:sp>
        <p:nvSpPr>
          <p:cNvPr id="9" name="Slide Number Placeholder 8">
            <a:extLst>
              <a:ext uri="{FF2B5EF4-FFF2-40B4-BE49-F238E27FC236}">
                <a16:creationId xmlns:a16="http://schemas.microsoft.com/office/drawing/2014/main" id="{D7666BFB-5B2F-4753-DC40-3D57C279C653}"/>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47871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6F31-633A-E10D-FD1D-F542D8934CE0}"/>
              </a:ext>
            </a:extLst>
          </p:cNvPr>
          <p:cNvSpPr>
            <a:spLocks noGrp="1"/>
          </p:cNvSpPr>
          <p:nvPr>
            <p:ph type="title"/>
          </p:nvPr>
        </p:nvSpPr>
        <p:spPr/>
        <p:txBody>
          <a:bodyPr/>
          <a:lstStyle/>
          <a:p>
            <a:r>
              <a:rPr lang="en-US"/>
              <a:t>Click to edit Master title style</a:t>
            </a:r>
            <a:endParaRPr lang="en-CO"/>
          </a:p>
        </p:txBody>
      </p:sp>
      <p:sp>
        <p:nvSpPr>
          <p:cNvPr id="3" name="Date Placeholder 2">
            <a:extLst>
              <a:ext uri="{FF2B5EF4-FFF2-40B4-BE49-F238E27FC236}">
                <a16:creationId xmlns:a16="http://schemas.microsoft.com/office/drawing/2014/main" id="{00F84412-4896-6344-B4E2-32E646036A4E}"/>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4" name="Footer Placeholder 3">
            <a:extLst>
              <a:ext uri="{FF2B5EF4-FFF2-40B4-BE49-F238E27FC236}">
                <a16:creationId xmlns:a16="http://schemas.microsoft.com/office/drawing/2014/main" id="{8C576452-6122-D687-B591-FA82BAC27586}"/>
              </a:ext>
            </a:extLst>
          </p:cNvPr>
          <p:cNvSpPr>
            <a:spLocks noGrp="1"/>
          </p:cNvSpPr>
          <p:nvPr>
            <p:ph type="ftr" sz="quarter" idx="11"/>
          </p:nvPr>
        </p:nvSpPr>
        <p:spPr/>
        <p:txBody>
          <a:bodyPr/>
          <a:lstStyle/>
          <a:p>
            <a:endParaRPr lang="en-CO"/>
          </a:p>
        </p:txBody>
      </p:sp>
      <p:sp>
        <p:nvSpPr>
          <p:cNvPr id="5" name="Slide Number Placeholder 4">
            <a:extLst>
              <a:ext uri="{FF2B5EF4-FFF2-40B4-BE49-F238E27FC236}">
                <a16:creationId xmlns:a16="http://schemas.microsoft.com/office/drawing/2014/main" id="{3E40F3EE-50EE-97F0-97C3-C0575278F1B8}"/>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064581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F10B8A-E2FA-FC2C-EA52-92A0CFA927E6}"/>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3" name="Footer Placeholder 2">
            <a:extLst>
              <a:ext uri="{FF2B5EF4-FFF2-40B4-BE49-F238E27FC236}">
                <a16:creationId xmlns:a16="http://schemas.microsoft.com/office/drawing/2014/main" id="{09800743-37B6-D711-35C6-5E37DDC25610}"/>
              </a:ext>
            </a:extLst>
          </p:cNvPr>
          <p:cNvSpPr>
            <a:spLocks noGrp="1"/>
          </p:cNvSpPr>
          <p:nvPr>
            <p:ph type="ftr" sz="quarter" idx="11"/>
          </p:nvPr>
        </p:nvSpPr>
        <p:spPr/>
        <p:txBody>
          <a:bodyPr/>
          <a:lstStyle/>
          <a:p>
            <a:endParaRPr lang="en-CO"/>
          </a:p>
        </p:txBody>
      </p:sp>
      <p:sp>
        <p:nvSpPr>
          <p:cNvPr id="4" name="Slide Number Placeholder 3">
            <a:extLst>
              <a:ext uri="{FF2B5EF4-FFF2-40B4-BE49-F238E27FC236}">
                <a16:creationId xmlns:a16="http://schemas.microsoft.com/office/drawing/2014/main" id="{8E22D5D8-2CEE-ECCD-8E2A-741B9F7DDECA}"/>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36399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B7D5-D809-3439-11C7-EDED32A11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Content Placeholder 2">
            <a:extLst>
              <a:ext uri="{FF2B5EF4-FFF2-40B4-BE49-F238E27FC236}">
                <a16:creationId xmlns:a16="http://schemas.microsoft.com/office/drawing/2014/main" id="{F8642EBC-42C3-D0E5-1582-B9C5592CF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Text Placeholder 3">
            <a:extLst>
              <a:ext uri="{FF2B5EF4-FFF2-40B4-BE49-F238E27FC236}">
                <a16:creationId xmlns:a16="http://schemas.microsoft.com/office/drawing/2014/main" id="{59FC01D7-E8A5-7A2A-61CA-4AA857CC22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789677-44A1-2B4B-034E-A3AFB4FCFF4F}"/>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7B22830D-475F-059E-0D5E-F95B920BB67E}"/>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92E6AB73-664E-63EB-8AA4-5A49FAE7C1A1}"/>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4017941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CB07-1666-2804-9B29-9952D5862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Picture Placeholder 2">
            <a:extLst>
              <a:ext uri="{FF2B5EF4-FFF2-40B4-BE49-F238E27FC236}">
                <a16:creationId xmlns:a16="http://schemas.microsoft.com/office/drawing/2014/main" id="{6C0327F7-9CD4-2E39-1FC4-C33BE185E8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O"/>
          </a:p>
        </p:txBody>
      </p:sp>
      <p:sp>
        <p:nvSpPr>
          <p:cNvPr id="4" name="Text Placeholder 3">
            <a:extLst>
              <a:ext uri="{FF2B5EF4-FFF2-40B4-BE49-F238E27FC236}">
                <a16:creationId xmlns:a16="http://schemas.microsoft.com/office/drawing/2014/main" id="{9A446F58-2C00-125F-B7DD-F26AE5B37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3755F0-C266-D4DC-C133-57A91C518DD9}"/>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4294875F-9E66-9F6F-4FB8-0B7D8B5566E4}"/>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5A91AD9B-A13C-9D16-DEB9-B234AFF9EB2E}"/>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243917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0B2E-64A1-877E-772E-BBF1C5D2E190}"/>
              </a:ext>
            </a:extLst>
          </p:cNvPr>
          <p:cNvSpPr>
            <a:spLocks noGrp="1"/>
          </p:cNvSpPr>
          <p:nvPr>
            <p:ph type="title"/>
          </p:nvPr>
        </p:nvSpPr>
        <p:spPr/>
        <p:txBody>
          <a:bodyPr/>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8789D150-D83A-D11E-0E18-6E17712DDA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BCA72E96-8750-5FAB-2CD5-6E8287C6D5FB}"/>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6AADF78A-1E80-BEDA-E113-1023ABE3CC06}"/>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B9AC4E62-E6D4-5E8A-F370-89B7916916F5}"/>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631517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4C28D1-231D-1389-FCBF-25D5BD628F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9B99039B-28A2-55DD-B8DC-1ECB48748D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5390123F-499E-0220-79BA-DC99FCD1F9C0}"/>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6F98F3CE-5576-A3AF-E258-2FC4DDBFF6B7}"/>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A311922C-EC14-CA40-539F-F3820D4D9F6A}"/>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89899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B2C1D-6DB4-2AF6-89BB-C28C778876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069A9477-3860-F2F6-13A2-7CE33A575A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9110C16D-A60D-C980-039B-F3C195D11A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C178BFDA-06A6-257B-7618-D7F3E37E3D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O"/>
          </a:p>
        </p:txBody>
      </p:sp>
      <p:sp>
        <p:nvSpPr>
          <p:cNvPr id="6" name="Slide Number Placeholder 5">
            <a:extLst>
              <a:ext uri="{FF2B5EF4-FFF2-40B4-BE49-F238E27FC236}">
                <a16:creationId xmlns:a16="http://schemas.microsoft.com/office/drawing/2014/main" id="{3F8A512B-91C4-DA17-A8BD-D63E7E6594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F1E912-7166-1647-88EA-3E8C1F98565C}" type="slidenum">
              <a:rPr lang="en-CO" smtClean="0"/>
              <a:t>‹Nº›</a:t>
            </a:fld>
            <a:endParaRPr lang="en-CO"/>
          </a:p>
        </p:txBody>
      </p:sp>
    </p:spTree>
    <p:extLst>
      <p:ext uri="{BB962C8B-B14F-4D97-AF65-F5344CB8AC3E}">
        <p14:creationId xmlns:p14="http://schemas.microsoft.com/office/powerpoint/2010/main" val="3901794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339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C118B6-0524-7B79-D8F7-E7DFEAA4E2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DE86B0F-1C78-3565-A5FF-0A43B2EA1F52}"/>
              </a:ext>
            </a:extLst>
          </p:cNvPr>
          <p:cNvSpPr>
            <a:spLocks noGrp="1"/>
          </p:cNvSpPr>
          <p:nvPr>
            <p:ph type="title"/>
          </p:nvPr>
        </p:nvSpPr>
        <p:spPr>
          <a:xfrm>
            <a:off x="678794" y="526772"/>
            <a:ext cx="7772748" cy="448914"/>
          </a:xfrm>
        </p:spPr>
        <p:txBody>
          <a:bodyPr>
            <a:normAutofit fontScale="90000"/>
          </a:bodyPr>
          <a:lstStyle/>
          <a:p>
            <a:r>
              <a:rPr lang="es-CO" sz="2800" b="1" dirty="0">
                <a:solidFill>
                  <a:srgbClr val="FF0000"/>
                </a:solidFill>
                <a:latin typeface="Arial" panose="020B0604020202020204" pitchFamily="34" charset="0"/>
                <a:cs typeface="Arial" panose="020B0604020202020204" pitchFamily="34" charset="0"/>
              </a:rPr>
              <a:t>Sobre el uso de esta plantilla institucional</a:t>
            </a:r>
          </a:p>
        </p:txBody>
      </p:sp>
      <p:cxnSp>
        <p:nvCxnSpPr>
          <p:cNvPr id="3" name="Straight Connector 4">
            <a:extLst>
              <a:ext uri="{FF2B5EF4-FFF2-40B4-BE49-F238E27FC236}">
                <a16:creationId xmlns:a16="http://schemas.microsoft.com/office/drawing/2014/main" id="{5CB21832-664D-779B-22E4-A44AF7A92DE3}"/>
              </a:ext>
            </a:extLst>
          </p:cNvPr>
          <p:cNvCxnSpPr>
            <a:cxnSpLocks/>
          </p:cNvCxnSpPr>
          <p:nvPr/>
        </p:nvCxnSpPr>
        <p:spPr>
          <a:xfrm>
            <a:off x="764763" y="975686"/>
            <a:ext cx="2588037" cy="0"/>
          </a:xfrm>
          <a:prstGeom prst="line">
            <a:avLst/>
          </a:prstGeom>
          <a:ln w="12700">
            <a:solidFill>
              <a:srgbClr val="FF0000"/>
            </a:solidFill>
          </a:ln>
        </p:spPr>
        <p:style>
          <a:lnRef idx="2">
            <a:schemeClr val="dk1"/>
          </a:lnRef>
          <a:fillRef idx="0">
            <a:schemeClr val="dk1"/>
          </a:fillRef>
          <a:effectRef idx="1">
            <a:schemeClr val="dk1"/>
          </a:effectRef>
          <a:fontRef idx="minor">
            <a:schemeClr val="tx1"/>
          </a:fontRef>
        </p:style>
      </p:cxnSp>
      <p:sp>
        <p:nvSpPr>
          <p:cNvPr id="4" name="object 4">
            <a:extLst>
              <a:ext uri="{FF2B5EF4-FFF2-40B4-BE49-F238E27FC236}">
                <a16:creationId xmlns:a16="http://schemas.microsoft.com/office/drawing/2014/main" id="{2767D9C3-D829-44FA-A2C9-51ED968E1EA6}"/>
              </a:ext>
            </a:extLst>
          </p:cNvPr>
          <p:cNvSpPr txBox="1"/>
          <p:nvPr/>
        </p:nvSpPr>
        <p:spPr>
          <a:xfrm>
            <a:off x="856741" y="1521137"/>
            <a:ext cx="10045038" cy="3815725"/>
          </a:xfrm>
          <a:prstGeom prst="rect">
            <a:avLst/>
          </a:prstGeom>
        </p:spPr>
        <p:txBody>
          <a:bodyPr vert="horz" wrap="square" lIns="0" tIns="11430" rIns="0" bIns="0" rtlCol="0">
            <a:spAutoFit/>
          </a:bodyPr>
          <a:lstStyle/>
          <a:p>
            <a:pPr marL="12700" marR="5080" algn="just">
              <a:lnSpc>
                <a:spcPct val="100800"/>
              </a:lnSpc>
              <a:spcBef>
                <a:spcPts val="90"/>
              </a:spcBef>
            </a:pPr>
            <a:r>
              <a:rPr lang="es-ES" sz="1600"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12700" marR="5080" algn="just">
              <a:lnSpc>
                <a:spcPct val="100800"/>
              </a:lnSpc>
              <a:spcBef>
                <a:spcPts val="90"/>
              </a:spcBef>
            </a:pPr>
            <a:r>
              <a:rPr lang="es-ES" sz="1600" dirty="0">
                <a:solidFill>
                  <a:schemeClr val="bg2">
                    <a:lumMod val="10000"/>
                  </a:schemeClr>
                </a:solidFill>
                <a:latin typeface="Arial"/>
                <a:cs typeface="Arial"/>
              </a:rPr>
              <a:t>Para más detalles, consulta el Manual de Identidad en </a:t>
            </a:r>
            <a:r>
              <a:rPr lang="es-ES" sz="1600" dirty="0">
                <a:solidFill>
                  <a:schemeClr val="bg2">
                    <a:lumMod val="10000"/>
                  </a:schemeClr>
                </a:solidFill>
                <a:latin typeface="Arial"/>
                <a:cs typeface="Arial"/>
                <a:hlinkClick r:id="rId3"/>
              </a:rPr>
              <a:t>www.uao.edu.co  </a:t>
            </a:r>
            <a:endParaRPr lang="es-ES" sz="1600" dirty="0">
              <a:solidFill>
                <a:schemeClr val="bg2">
                  <a:lumMod val="10000"/>
                </a:schemeClr>
              </a:solidFill>
              <a:latin typeface="Arial"/>
              <a:cs typeface="Arial"/>
            </a:endParaRPr>
          </a:p>
        </p:txBody>
      </p:sp>
    </p:spTree>
    <p:extLst>
      <p:ext uri="{BB962C8B-B14F-4D97-AF65-F5344CB8AC3E}">
        <p14:creationId xmlns:p14="http://schemas.microsoft.com/office/powerpoint/2010/main" val="793140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1E94-35AE-CE2B-8ED6-18A1E753CE39}"/>
              </a:ext>
            </a:extLst>
          </p:cNvPr>
          <p:cNvSpPr>
            <a:spLocks noGrp="1"/>
          </p:cNvSpPr>
          <p:nvPr>
            <p:ph type="ctrTitle"/>
          </p:nvPr>
        </p:nvSpPr>
        <p:spPr>
          <a:xfrm>
            <a:off x="585404" y="419723"/>
            <a:ext cx="5169031" cy="861030"/>
          </a:xfrm>
        </p:spPr>
        <p:txBody>
          <a:bodyPr>
            <a:normAutofit/>
          </a:bodyPr>
          <a:lstStyle/>
          <a:p>
            <a:r>
              <a:rPr lang="en-CO" sz="4800" b="1" dirty="0">
                <a:latin typeface="Arial" panose="020B0604020202020204" pitchFamily="34" charset="0"/>
                <a:cs typeface="Arial" panose="020B0604020202020204" pitchFamily="34" charset="0"/>
              </a:rPr>
              <a:t>SU </a:t>
            </a:r>
            <a:r>
              <a:rPr lang="en-CO" sz="4800" b="1">
                <a:latin typeface="Arial" panose="020B0604020202020204" pitchFamily="34" charset="0"/>
                <a:cs typeface="Arial" panose="020B0604020202020204" pitchFamily="34" charset="0"/>
              </a:rPr>
              <a:t>TÍTULO AQUÍ</a:t>
            </a:r>
            <a:endParaRPr lang="en-CO" sz="48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47B9A1D-D758-05B7-9B3D-7B279090D54A}"/>
              </a:ext>
            </a:extLst>
          </p:cNvPr>
          <p:cNvSpPr>
            <a:spLocks noGrp="1"/>
          </p:cNvSpPr>
          <p:nvPr>
            <p:ph type="subTitle" idx="1"/>
          </p:nvPr>
        </p:nvSpPr>
        <p:spPr>
          <a:xfrm>
            <a:off x="7103326" y="2079924"/>
            <a:ext cx="4148255" cy="3656890"/>
          </a:xfrm>
          <a:ln>
            <a:solidFill>
              <a:srgbClr val="C00000"/>
            </a:solidFill>
          </a:ln>
        </p:spPr>
        <p:txBody>
          <a:bodyPr>
            <a:normAutofit fontScale="85000" lnSpcReduction="20000"/>
          </a:bodyPr>
          <a:lstStyle/>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endParaRPr lang="en-CO">
              <a:latin typeface="Arial" panose="020B0604020202020204" pitchFamily="34" charset="0"/>
              <a:cs typeface="Arial" panose="020B0604020202020204" pitchFamily="34" charset="0"/>
            </a:endParaRPr>
          </a:p>
          <a:p>
            <a:pPr algn="just"/>
            <a:endParaRPr lang="en-CO" dirty="0">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39F4ACEE-24AB-3664-0B23-6F77B8FC9461}"/>
              </a:ext>
            </a:extLst>
          </p:cNvPr>
          <p:cNvCxnSpPr/>
          <p:nvPr/>
        </p:nvCxnSpPr>
        <p:spPr>
          <a:xfrm>
            <a:off x="756919" y="1280753"/>
            <a:ext cx="4826000" cy="0"/>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sp>
        <p:nvSpPr>
          <p:cNvPr id="8" name="Donut 7">
            <a:extLst>
              <a:ext uri="{FF2B5EF4-FFF2-40B4-BE49-F238E27FC236}">
                <a16:creationId xmlns:a16="http://schemas.microsoft.com/office/drawing/2014/main" id="{88157E0F-D1F5-7470-459E-AF70BA13EEEE}"/>
              </a:ext>
            </a:extLst>
          </p:cNvPr>
          <p:cNvSpPr/>
          <p:nvPr/>
        </p:nvSpPr>
        <p:spPr>
          <a:xfrm>
            <a:off x="10567917" y="5603000"/>
            <a:ext cx="3044572" cy="3044572"/>
          </a:xfrm>
          <a:prstGeom prst="donu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O">
              <a:solidFill>
                <a:schemeClr val="tx1"/>
              </a:solidFill>
            </a:endParaRPr>
          </a:p>
        </p:txBody>
      </p:sp>
      <p:pic>
        <p:nvPicPr>
          <p:cNvPr id="6" name="Imagen 5">
            <a:extLst>
              <a:ext uri="{FF2B5EF4-FFF2-40B4-BE49-F238E27FC236}">
                <a16:creationId xmlns:a16="http://schemas.microsoft.com/office/drawing/2014/main" id="{3DC8B453-492C-57BB-1BAB-5B7916089087}"/>
              </a:ext>
            </a:extLst>
          </p:cNvPr>
          <p:cNvPicPr>
            <a:picLocks noChangeAspect="1"/>
          </p:cNvPicPr>
          <p:nvPr/>
        </p:nvPicPr>
        <p:blipFill>
          <a:blip r:embed="rId3"/>
          <a:stretch>
            <a:fillRect/>
          </a:stretch>
        </p:blipFill>
        <p:spPr>
          <a:xfrm>
            <a:off x="471857" y="1681690"/>
            <a:ext cx="6051605" cy="4538704"/>
          </a:xfrm>
          <a:prstGeom prst="roundRect">
            <a:avLst>
              <a:gd name="adj" fmla="val 1715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5138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Elipse 3">
            <a:extLst>
              <a:ext uri="{FF2B5EF4-FFF2-40B4-BE49-F238E27FC236}">
                <a16:creationId xmlns:a16="http://schemas.microsoft.com/office/drawing/2014/main" id="{00E7B883-B1CE-EEEB-501B-B35C84DFE01E}"/>
              </a:ext>
            </a:extLst>
          </p:cNvPr>
          <p:cNvSpPr/>
          <p:nvPr/>
        </p:nvSpPr>
        <p:spPr>
          <a:xfrm>
            <a:off x="-468352" y="-1003610"/>
            <a:ext cx="3495674" cy="3495674"/>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EA414BCB-1C9D-2A70-EB39-598B8EE879A4}"/>
              </a:ext>
            </a:extLst>
          </p:cNvPr>
          <p:cNvSpPr>
            <a:spLocks noGrp="1"/>
          </p:cNvSpPr>
          <p:nvPr>
            <p:ph type="title"/>
          </p:nvPr>
        </p:nvSpPr>
        <p:spPr>
          <a:xfrm>
            <a:off x="403304" y="376276"/>
            <a:ext cx="2741340" cy="1325563"/>
          </a:xfrm>
        </p:spPr>
        <p:txBody>
          <a:bodyPr>
            <a:normAutofit/>
          </a:bodyPr>
          <a:lstStyle/>
          <a:p>
            <a:r>
              <a:rPr lang="es-CO" sz="4000" b="1" dirty="0">
                <a:solidFill>
                  <a:schemeClr val="bg1"/>
                </a:solidFill>
                <a:latin typeface="Arial" panose="020B0604020202020204" pitchFamily="34" charset="0"/>
                <a:cs typeface="Arial" panose="020B0604020202020204" pitchFamily="34" charset="0"/>
              </a:rPr>
              <a:t>Título</a:t>
            </a:r>
          </a:p>
        </p:txBody>
      </p:sp>
      <p:sp>
        <p:nvSpPr>
          <p:cNvPr id="3" name="Marcador de contenido 2">
            <a:extLst>
              <a:ext uri="{FF2B5EF4-FFF2-40B4-BE49-F238E27FC236}">
                <a16:creationId xmlns:a16="http://schemas.microsoft.com/office/drawing/2014/main" id="{000C4317-5CBF-7C98-14F7-B1FBFFE6738A}"/>
              </a:ext>
            </a:extLst>
          </p:cNvPr>
          <p:cNvSpPr>
            <a:spLocks noGrp="1"/>
          </p:cNvSpPr>
          <p:nvPr>
            <p:ph idx="1"/>
          </p:nvPr>
        </p:nvSpPr>
        <p:spPr>
          <a:xfrm>
            <a:off x="499947" y="1365532"/>
            <a:ext cx="693234" cy="482115"/>
          </a:xfrm>
        </p:spPr>
        <p:txBody>
          <a:bodyPr>
            <a:noAutofit/>
          </a:bodyPr>
          <a:lstStyle/>
          <a:p>
            <a:pPr marL="0" indent="0">
              <a:buNone/>
            </a:pPr>
            <a:r>
              <a:rPr lang="es-CO" sz="3200" dirty="0">
                <a:solidFill>
                  <a:schemeClr val="bg1"/>
                </a:solidFill>
              </a:rPr>
              <a:t>01</a:t>
            </a:r>
          </a:p>
        </p:txBody>
      </p:sp>
      <p:cxnSp>
        <p:nvCxnSpPr>
          <p:cNvPr id="6" name="Conector recto 5">
            <a:extLst>
              <a:ext uri="{FF2B5EF4-FFF2-40B4-BE49-F238E27FC236}">
                <a16:creationId xmlns:a16="http://schemas.microsoft.com/office/drawing/2014/main" id="{868C7575-7505-3E16-64B7-C943744F3CD0}"/>
              </a:ext>
            </a:extLst>
          </p:cNvPr>
          <p:cNvCxnSpPr>
            <a:cxnSpLocks/>
          </p:cNvCxnSpPr>
          <p:nvPr/>
        </p:nvCxnSpPr>
        <p:spPr>
          <a:xfrm>
            <a:off x="518532" y="1365532"/>
            <a:ext cx="134929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Elipse 7">
            <a:extLst>
              <a:ext uri="{FF2B5EF4-FFF2-40B4-BE49-F238E27FC236}">
                <a16:creationId xmlns:a16="http://schemas.microsoft.com/office/drawing/2014/main" id="{4B830CB2-CABB-28EA-3828-1C48F3F61F38}"/>
              </a:ext>
            </a:extLst>
          </p:cNvPr>
          <p:cNvSpPr/>
          <p:nvPr/>
        </p:nvSpPr>
        <p:spPr>
          <a:xfrm>
            <a:off x="-562140" y="-1208911"/>
            <a:ext cx="3952110" cy="395211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Donut 7">
            <a:extLst>
              <a:ext uri="{FF2B5EF4-FFF2-40B4-BE49-F238E27FC236}">
                <a16:creationId xmlns:a16="http://schemas.microsoft.com/office/drawing/2014/main" id="{3FCD160C-92C1-A579-E087-E4B5C5A3AC53}"/>
              </a:ext>
            </a:extLst>
          </p:cNvPr>
          <p:cNvSpPr/>
          <p:nvPr/>
        </p:nvSpPr>
        <p:spPr>
          <a:xfrm>
            <a:off x="10567917" y="5603000"/>
            <a:ext cx="3044572" cy="3044572"/>
          </a:xfrm>
          <a:prstGeom prst="donu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O">
              <a:solidFill>
                <a:schemeClr val="tx1"/>
              </a:solidFill>
            </a:endParaRPr>
          </a:p>
        </p:txBody>
      </p:sp>
    </p:spTree>
    <p:extLst>
      <p:ext uri="{BB962C8B-B14F-4D97-AF65-F5344CB8AC3E}">
        <p14:creationId xmlns:p14="http://schemas.microsoft.com/office/powerpoint/2010/main" val="1245729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65366F-DB53-DC68-8C36-93FDD4FAF0FF}"/>
              </a:ext>
            </a:extLst>
          </p:cNvPr>
          <p:cNvSpPr>
            <a:spLocks noGrp="1"/>
          </p:cNvSpPr>
          <p:nvPr>
            <p:ph type="title"/>
          </p:nvPr>
        </p:nvSpPr>
        <p:spPr>
          <a:xfrm>
            <a:off x="936702" y="1480248"/>
            <a:ext cx="3142786" cy="448914"/>
          </a:xfrm>
        </p:spPr>
        <p:txBody>
          <a:bodyPr>
            <a:normAutofit fontScale="90000"/>
          </a:bodyPr>
          <a:lstStyle/>
          <a:p>
            <a:r>
              <a:rPr lang="es-CO" sz="2800" b="1" dirty="0">
                <a:solidFill>
                  <a:srgbClr val="FF0000"/>
                </a:solidFill>
                <a:latin typeface="Arial" panose="020B0604020202020204" pitchFamily="34" charset="0"/>
                <a:cs typeface="Arial" panose="020B0604020202020204" pitchFamily="34" charset="0"/>
              </a:rPr>
              <a:t>Título </a:t>
            </a:r>
          </a:p>
        </p:txBody>
      </p:sp>
      <p:pic>
        <p:nvPicPr>
          <p:cNvPr id="7" name="Gráfico 6" descr="South America con relleno sólido">
            <a:extLst>
              <a:ext uri="{FF2B5EF4-FFF2-40B4-BE49-F238E27FC236}">
                <a16:creationId xmlns:a16="http://schemas.microsoft.com/office/drawing/2014/main" id="{C9983054-27EF-AD21-7838-2F2B27B8EF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70235" y="1821430"/>
            <a:ext cx="4085063" cy="4085063"/>
          </a:xfrm>
          <a:prstGeom prst="rect">
            <a:avLst/>
          </a:prstGeom>
        </p:spPr>
      </p:pic>
      <p:sp>
        <p:nvSpPr>
          <p:cNvPr id="11" name="Subtitle 2">
            <a:extLst>
              <a:ext uri="{FF2B5EF4-FFF2-40B4-BE49-F238E27FC236}">
                <a16:creationId xmlns:a16="http://schemas.microsoft.com/office/drawing/2014/main" id="{38D67067-AE1F-6E80-F1FA-4A2FA0E08F51}"/>
              </a:ext>
            </a:extLst>
          </p:cNvPr>
          <p:cNvSpPr txBox="1">
            <a:spLocks/>
          </p:cNvSpPr>
          <p:nvPr/>
        </p:nvSpPr>
        <p:spPr>
          <a:xfrm>
            <a:off x="936702" y="2118861"/>
            <a:ext cx="5542157" cy="3490202"/>
          </a:xfrm>
          <a:prstGeom prst="rect">
            <a:avLst/>
          </a:prstGeom>
          <a:ln>
            <a:solidFill>
              <a:srgbClr val="C00000"/>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p>
          <a:p>
            <a:pPr marL="0" indent="0" algn="just">
              <a:buNone/>
            </a:pP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endParaRPr lang="en-CO">
              <a:latin typeface="Arial" panose="020B0604020202020204" pitchFamily="34" charset="0"/>
              <a:cs typeface="Arial" panose="020B0604020202020204" pitchFamily="34" charset="0"/>
            </a:endParaRPr>
          </a:p>
          <a:p>
            <a:pPr algn="just"/>
            <a:endParaRPr lang="en-CO" dirty="0">
              <a:latin typeface="Arial" panose="020B0604020202020204" pitchFamily="34" charset="0"/>
              <a:cs typeface="Arial" panose="020B0604020202020204" pitchFamily="34" charset="0"/>
            </a:endParaRPr>
          </a:p>
        </p:txBody>
      </p:sp>
      <p:sp>
        <p:nvSpPr>
          <p:cNvPr id="13" name="Elipse 12">
            <a:extLst>
              <a:ext uri="{FF2B5EF4-FFF2-40B4-BE49-F238E27FC236}">
                <a16:creationId xmlns:a16="http://schemas.microsoft.com/office/drawing/2014/main" id="{567D0C46-BC5B-CC12-BB2A-516697FDCBC1}"/>
              </a:ext>
            </a:extLst>
          </p:cNvPr>
          <p:cNvSpPr/>
          <p:nvPr/>
        </p:nvSpPr>
        <p:spPr>
          <a:xfrm rot="21024566">
            <a:off x="7917366" y="1779899"/>
            <a:ext cx="1193181" cy="119318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5" name="Conector recto 14">
            <a:extLst>
              <a:ext uri="{FF2B5EF4-FFF2-40B4-BE49-F238E27FC236}">
                <a16:creationId xmlns:a16="http://schemas.microsoft.com/office/drawing/2014/main" id="{FFFDDA79-9FD3-3B88-14F2-5B456DE803AF}"/>
              </a:ext>
            </a:extLst>
          </p:cNvPr>
          <p:cNvCxnSpPr>
            <a:cxnSpLocks/>
            <a:stCxn id="13" idx="2"/>
          </p:cNvCxnSpPr>
          <p:nvPr/>
        </p:nvCxnSpPr>
        <p:spPr>
          <a:xfrm flipH="1">
            <a:off x="6724185" y="2475886"/>
            <a:ext cx="1201519" cy="23386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228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C118B6-0524-7B79-D8F7-E7DFEAA4E2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DE86B0F-1C78-3565-A5FF-0A43B2EA1F52}"/>
              </a:ext>
            </a:extLst>
          </p:cNvPr>
          <p:cNvSpPr>
            <a:spLocks noGrp="1"/>
          </p:cNvSpPr>
          <p:nvPr>
            <p:ph type="title"/>
          </p:nvPr>
        </p:nvSpPr>
        <p:spPr>
          <a:xfrm>
            <a:off x="678794" y="526772"/>
            <a:ext cx="3142786" cy="448914"/>
          </a:xfrm>
        </p:spPr>
        <p:txBody>
          <a:bodyPr>
            <a:normAutofit fontScale="90000"/>
          </a:bodyPr>
          <a:lstStyle/>
          <a:p>
            <a:r>
              <a:rPr lang="es-CO" sz="2800" b="1" dirty="0">
                <a:solidFill>
                  <a:srgbClr val="FF0000"/>
                </a:solidFill>
                <a:latin typeface="Arial" panose="020B0604020202020204" pitchFamily="34" charset="0"/>
                <a:cs typeface="Arial" panose="020B0604020202020204" pitchFamily="34" charset="0"/>
              </a:rPr>
              <a:t>Título </a:t>
            </a:r>
          </a:p>
        </p:txBody>
      </p:sp>
      <p:cxnSp>
        <p:nvCxnSpPr>
          <p:cNvPr id="3" name="Straight Connector 4">
            <a:extLst>
              <a:ext uri="{FF2B5EF4-FFF2-40B4-BE49-F238E27FC236}">
                <a16:creationId xmlns:a16="http://schemas.microsoft.com/office/drawing/2014/main" id="{5CB21832-664D-779B-22E4-A44AF7A92DE3}"/>
              </a:ext>
            </a:extLst>
          </p:cNvPr>
          <p:cNvCxnSpPr>
            <a:cxnSpLocks/>
          </p:cNvCxnSpPr>
          <p:nvPr/>
        </p:nvCxnSpPr>
        <p:spPr>
          <a:xfrm>
            <a:off x="764763" y="975686"/>
            <a:ext cx="2588037" cy="0"/>
          </a:xfrm>
          <a:prstGeom prst="line">
            <a:avLst/>
          </a:prstGeom>
          <a:ln w="12700">
            <a:solidFill>
              <a:srgbClr val="FF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21217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1BA0EEA-3CFE-A232-D67B-8DAE380F7E50}"/>
              </a:ext>
            </a:extLst>
          </p:cNvPr>
          <p:cNvSpPr/>
          <p:nvPr/>
        </p:nvSpPr>
        <p:spPr>
          <a:xfrm>
            <a:off x="2563447" y="4069861"/>
            <a:ext cx="242277" cy="65649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5F189A7D-0B5A-B17D-6D16-DE8E76991413}"/>
              </a:ext>
            </a:extLst>
          </p:cNvPr>
          <p:cNvSpPr/>
          <p:nvPr/>
        </p:nvSpPr>
        <p:spPr>
          <a:xfrm>
            <a:off x="2942493" y="3827585"/>
            <a:ext cx="242277" cy="89877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03F479E5-9EB6-3B11-5B52-C7B13995F364}"/>
              </a:ext>
            </a:extLst>
          </p:cNvPr>
          <p:cNvSpPr/>
          <p:nvPr/>
        </p:nvSpPr>
        <p:spPr>
          <a:xfrm>
            <a:off x="3321539" y="3561861"/>
            <a:ext cx="242277" cy="116449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7BF512D7-3611-DAA0-6BCD-C4DFFAD3DDE4}"/>
              </a:ext>
            </a:extLst>
          </p:cNvPr>
          <p:cNvSpPr/>
          <p:nvPr/>
        </p:nvSpPr>
        <p:spPr>
          <a:xfrm>
            <a:off x="3700585" y="3163276"/>
            <a:ext cx="242277" cy="156307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solidFill>
                <a:srgbClr val="C00000"/>
              </a:solidFill>
            </a:endParaRPr>
          </a:p>
        </p:txBody>
      </p:sp>
      <p:sp>
        <p:nvSpPr>
          <p:cNvPr id="8" name="Rectángulo 7">
            <a:extLst>
              <a:ext uri="{FF2B5EF4-FFF2-40B4-BE49-F238E27FC236}">
                <a16:creationId xmlns:a16="http://schemas.microsoft.com/office/drawing/2014/main" id="{A95DD567-AFAD-48FA-0DC4-99DCAEF787C8}"/>
              </a:ext>
            </a:extLst>
          </p:cNvPr>
          <p:cNvSpPr/>
          <p:nvPr/>
        </p:nvSpPr>
        <p:spPr>
          <a:xfrm>
            <a:off x="4079631" y="2663093"/>
            <a:ext cx="242277" cy="206326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0" name="Conector recto de flecha 9">
            <a:extLst>
              <a:ext uri="{FF2B5EF4-FFF2-40B4-BE49-F238E27FC236}">
                <a16:creationId xmlns:a16="http://schemas.microsoft.com/office/drawing/2014/main" id="{030ED0E8-A379-F4CD-17D4-1C2F500A34B4}"/>
              </a:ext>
            </a:extLst>
          </p:cNvPr>
          <p:cNvCxnSpPr>
            <a:cxnSpLocks/>
          </p:cNvCxnSpPr>
          <p:nvPr/>
        </p:nvCxnSpPr>
        <p:spPr>
          <a:xfrm flipV="1">
            <a:off x="2344616" y="2360246"/>
            <a:ext cx="0" cy="236610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11">
            <a:extLst>
              <a:ext uri="{FF2B5EF4-FFF2-40B4-BE49-F238E27FC236}">
                <a16:creationId xmlns:a16="http://schemas.microsoft.com/office/drawing/2014/main" id="{EA413B28-9D88-D395-87E5-C388BC5BA973}"/>
              </a:ext>
            </a:extLst>
          </p:cNvPr>
          <p:cNvCxnSpPr>
            <a:cxnSpLocks/>
          </p:cNvCxnSpPr>
          <p:nvPr/>
        </p:nvCxnSpPr>
        <p:spPr>
          <a:xfrm>
            <a:off x="2344616" y="4734168"/>
            <a:ext cx="2266462"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id="{99E75808-760B-801A-2DA8-EEDFD5491B80}"/>
              </a:ext>
            </a:extLst>
          </p:cNvPr>
          <p:cNvSpPr txBox="1"/>
          <p:nvPr/>
        </p:nvSpPr>
        <p:spPr>
          <a:xfrm>
            <a:off x="2485291" y="4741982"/>
            <a:ext cx="472831"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01</a:t>
            </a:r>
            <a:endParaRPr lang="es-CO" sz="1400" dirty="0"/>
          </a:p>
        </p:txBody>
      </p:sp>
      <p:sp>
        <p:nvSpPr>
          <p:cNvPr id="20" name="CuadroTexto 19">
            <a:extLst>
              <a:ext uri="{FF2B5EF4-FFF2-40B4-BE49-F238E27FC236}">
                <a16:creationId xmlns:a16="http://schemas.microsoft.com/office/drawing/2014/main" id="{FCDD999B-540A-45D2-7946-E4CE182126DD}"/>
              </a:ext>
            </a:extLst>
          </p:cNvPr>
          <p:cNvSpPr txBox="1"/>
          <p:nvPr/>
        </p:nvSpPr>
        <p:spPr>
          <a:xfrm>
            <a:off x="1570897" y="2896064"/>
            <a:ext cx="81670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Lorem</a:t>
            </a:r>
            <a:endParaRPr lang="es-CO" sz="1400" dirty="0"/>
          </a:p>
        </p:txBody>
      </p:sp>
      <p:sp>
        <p:nvSpPr>
          <p:cNvPr id="21" name="CuadroTexto 20">
            <a:extLst>
              <a:ext uri="{FF2B5EF4-FFF2-40B4-BE49-F238E27FC236}">
                <a16:creationId xmlns:a16="http://schemas.microsoft.com/office/drawing/2014/main" id="{4413CC2F-40A3-BF8F-D1EA-64AAA7BDEB37}"/>
              </a:ext>
            </a:extLst>
          </p:cNvPr>
          <p:cNvSpPr txBox="1"/>
          <p:nvPr/>
        </p:nvSpPr>
        <p:spPr>
          <a:xfrm>
            <a:off x="2856523" y="4749795"/>
            <a:ext cx="40249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02</a:t>
            </a:r>
            <a:endParaRPr lang="es-CO" sz="1400" dirty="0"/>
          </a:p>
        </p:txBody>
      </p:sp>
      <p:sp>
        <p:nvSpPr>
          <p:cNvPr id="22" name="CuadroTexto 21">
            <a:extLst>
              <a:ext uri="{FF2B5EF4-FFF2-40B4-BE49-F238E27FC236}">
                <a16:creationId xmlns:a16="http://schemas.microsoft.com/office/drawing/2014/main" id="{8A883310-9F55-23AD-5144-820B241F909A}"/>
              </a:ext>
            </a:extLst>
          </p:cNvPr>
          <p:cNvSpPr txBox="1"/>
          <p:nvPr/>
        </p:nvSpPr>
        <p:spPr>
          <a:xfrm>
            <a:off x="3262924" y="4758640"/>
            <a:ext cx="472831"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03</a:t>
            </a:r>
            <a:endParaRPr lang="es-CO" sz="1400" dirty="0"/>
          </a:p>
        </p:txBody>
      </p:sp>
      <p:sp>
        <p:nvSpPr>
          <p:cNvPr id="23" name="CuadroTexto 22">
            <a:extLst>
              <a:ext uri="{FF2B5EF4-FFF2-40B4-BE49-F238E27FC236}">
                <a16:creationId xmlns:a16="http://schemas.microsoft.com/office/drawing/2014/main" id="{8D261B2E-C41C-1F5C-9686-936535AACC58}"/>
              </a:ext>
            </a:extLst>
          </p:cNvPr>
          <p:cNvSpPr txBox="1"/>
          <p:nvPr/>
        </p:nvSpPr>
        <p:spPr>
          <a:xfrm>
            <a:off x="3630248" y="4763107"/>
            <a:ext cx="472831"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04</a:t>
            </a:r>
            <a:endParaRPr lang="es-CO" sz="1400" dirty="0"/>
          </a:p>
        </p:txBody>
      </p:sp>
      <p:sp>
        <p:nvSpPr>
          <p:cNvPr id="24" name="CuadroTexto 23">
            <a:extLst>
              <a:ext uri="{FF2B5EF4-FFF2-40B4-BE49-F238E27FC236}">
                <a16:creationId xmlns:a16="http://schemas.microsoft.com/office/drawing/2014/main" id="{6E055172-F06D-B584-3650-00AC456A93BC}"/>
              </a:ext>
            </a:extLst>
          </p:cNvPr>
          <p:cNvSpPr txBox="1"/>
          <p:nvPr/>
        </p:nvSpPr>
        <p:spPr>
          <a:xfrm>
            <a:off x="3997572" y="4767574"/>
            <a:ext cx="472831"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05</a:t>
            </a:r>
            <a:endParaRPr lang="es-CO" sz="1400" dirty="0"/>
          </a:p>
        </p:txBody>
      </p:sp>
      <p:cxnSp>
        <p:nvCxnSpPr>
          <p:cNvPr id="27" name="Conector recto 26">
            <a:extLst>
              <a:ext uri="{FF2B5EF4-FFF2-40B4-BE49-F238E27FC236}">
                <a16:creationId xmlns:a16="http://schemas.microsoft.com/office/drawing/2014/main" id="{B4AC9D29-BC8B-DD91-16FB-1553031FD000}"/>
              </a:ext>
            </a:extLst>
          </p:cNvPr>
          <p:cNvCxnSpPr>
            <a:cxnSpLocks/>
          </p:cNvCxnSpPr>
          <p:nvPr/>
        </p:nvCxnSpPr>
        <p:spPr>
          <a:xfrm>
            <a:off x="1613877" y="3163276"/>
            <a:ext cx="2465754" cy="0"/>
          </a:xfrm>
          <a:prstGeom prst="line">
            <a:avLst/>
          </a:prstGeom>
          <a:ln w="6350">
            <a:prstDash val="sysDot"/>
          </a:ln>
        </p:spPr>
        <p:style>
          <a:lnRef idx="2">
            <a:schemeClr val="accent1"/>
          </a:lnRef>
          <a:fillRef idx="0">
            <a:schemeClr val="accent1"/>
          </a:fillRef>
          <a:effectRef idx="1">
            <a:schemeClr val="accent1"/>
          </a:effectRef>
          <a:fontRef idx="minor">
            <a:schemeClr val="tx1"/>
          </a:fontRef>
        </p:style>
      </p:cxnSp>
      <p:sp>
        <p:nvSpPr>
          <p:cNvPr id="30" name="CuadroTexto 29">
            <a:extLst>
              <a:ext uri="{FF2B5EF4-FFF2-40B4-BE49-F238E27FC236}">
                <a16:creationId xmlns:a16="http://schemas.microsoft.com/office/drawing/2014/main" id="{81E8356A-180F-6F3A-2F40-6420E9EBF4B0}"/>
              </a:ext>
            </a:extLst>
          </p:cNvPr>
          <p:cNvSpPr txBox="1"/>
          <p:nvPr/>
        </p:nvSpPr>
        <p:spPr>
          <a:xfrm>
            <a:off x="1570895" y="3268231"/>
            <a:ext cx="81670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Lorem</a:t>
            </a:r>
            <a:endParaRPr lang="es-CO" sz="1400" dirty="0"/>
          </a:p>
        </p:txBody>
      </p:sp>
      <p:cxnSp>
        <p:nvCxnSpPr>
          <p:cNvPr id="31" name="Conector recto 30">
            <a:extLst>
              <a:ext uri="{FF2B5EF4-FFF2-40B4-BE49-F238E27FC236}">
                <a16:creationId xmlns:a16="http://schemas.microsoft.com/office/drawing/2014/main" id="{DE4AC103-2E19-9F08-5A24-16FF33EF3625}"/>
              </a:ext>
            </a:extLst>
          </p:cNvPr>
          <p:cNvCxnSpPr>
            <a:cxnSpLocks/>
          </p:cNvCxnSpPr>
          <p:nvPr/>
        </p:nvCxnSpPr>
        <p:spPr>
          <a:xfrm>
            <a:off x="1609970" y="3557953"/>
            <a:ext cx="2090615" cy="3908"/>
          </a:xfrm>
          <a:prstGeom prst="line">
            <a:avLst/>
          </a:prstGeom>
          <a:ln w="6350">
            <a:prstDash val="sysDot"/>
          </a:ln>
        </p:spPr>
        <p:style>
          <a:lnRef idx="2">
            <a:schemeClr val="accent1"/>
          </a:lnRef>
          <a:fillRef idx="0">
            <a:schemeClr val="accent1"/>
          </a:fillRef>
          <a:effectRef idx="1">
            <a:schemeClr val="accent1"/>
          </a:effectRef>
          <a:fontRef idx="minor">
            <a:schemeClr val="tx1"/>
          </a:fontRef>
        </p:style>
      </p:cxnSp>
      <p:cxnSp>
        <p:nvCxnSpPr>
          <p:cNvPr id="32" name="Conector recto 31">
            <a:extLst>
              <a:ext uri="{FF2B5EF4-FFF2-40B4-BE49-F238E27FC236}">
                <a16:creationId xmlns:a16="http://schemas.microsoft.com/office/drawing/2014/main" id="{C9A157A3-8E74-2F92-C54D-5EE55B47A13A}"/>
              </a:ext>
            </a:extLst>
          </p:cNvPr>
          <p:cNvCxnSpPr>
            <a:cxnSpLocks/>
            <a:endCxn id="8" idx="0"/>
          </p:cNvCxnSpPr>
          <p:nvPr/>
        </p:nvCxnSpPr>
        <p:spPr>
          <a:xfrm>
            <a:off x="1609970" y="2663093"/>
            <a:ext cx="2590800" cy="0"/>
          </a:xfrm>
          <a:prstGeom prst="line">
            <a:avLst/>
          </a:prstGeom>
          <a:ln w="6350">
            <a:prstDash val="sysDot"/>
          </a:ln>
        </p:spPr>
        <p:style>
          <a:lnRef idx="2">
            <a:schemeClr val="accent1"/>
          </a:lnRef>
          <a:fillRef idx="0">
            <a:schemeClr val="accent1"/>
          </a:fillRef>
          <a:effectRef idx="1">
            <a:schemeClr val="accent1"/>
          </a:effectRef>
          <a:fontRef idx="minor">
            <a:schemeClr val="tx1"/>
          </a:fontRef>
        </p:style>
      </p:cxnSp>
      <p:sp>
        <p:nvSpPr>
          <p:cNvPr id="42" name="CuadroTexto 41">
            <a:extLst>
              <a:ext uri="{FF2B5EF4-FFF2-40B4-BE49-F238E27FC236}">
                <a16:creationId xmlns:a16="http://schemas.microsoft.com/office/drawing/2014/main" id="{54B3363B-B9CB-2639-DFA2-4D8263488790}"/>
              </a:ext>
            </a:extLst>
          </p:cNvPr>
          <p:cNvSpPr txBox="1"/>
          <p:nvPr/>
        </p:nvSpPr>
        <p:spPr>
          <a:xfrm>
            <a:off x="1570897" y="2385646"/>
            <a:ext cx="81670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Lorem</a:t>
            </a:r>
            <a:endParaRPr lang="es-CO" sz="1400" dirty="0"/>
          </a:p>
        </p:txBody>
      </p:sp>
      <p:cxnSp>
        <p:nvCxnSpPr>
          <p:cNvPr id="44" name="Conector recto 43">
            <a:extLst>
              <a:ext uri="{FF2B5EF4-FFF2-40B4-BE49-F238E27FC236}">
                <a16:creationId xmlns:a16="http://schemas.microsoft.com/office/drawing/2014/main" id="{EA2FE79B-663A-37D1-A2AE-627BE55B29F7}"/>
              </a:ext>
            </a:extLst>
          </p:cNvPr>
          <p:cNvCxnSpPr>
            <a:cxnSpLocks/>
          </p:cNvCxnSpPr>
          <p:nvPr/>
        </p:nvCxnSpPr>
        <p:spPr>
          <a:xfrm>
            <a:off x="1639277" y="3835401"/>
            <a:ext cx="1682262" cy="0"/>
          </a:xfrm>
          <a:prstGeom prst="line">
            <a:avLst/>
          </a:prstGeom>
          <a:ln w="6350">
            <a:prstDash val="sysDot"/>
          </a:ln>
        </p:spPr>
        <p:style>
          <a:lnRef idx="2">
            <a:schemeClr val="accent1"/>
          </a:lnRef>
          <a:fillRef idx="0">
            <a:schemeClr val="accent1"/>
          </a:fillRef>
          <a:effectRef idx="1">
            <a:schemeClr val="accent1"/>
          </a:effectRef>
          <a:fontRef idx="minor">
            <a:schemeClr val="tx1"/>
          </a:fontRef>
        </p:style>
      </p:cxnSp>
      <p:sp>
        <p:nvSpPr>
          <p:cNvPr id="46" name="CuadroTexto 45">
            <a:extLst>
              <a:ext uri="{FF2B5EF4-FFF2-40B4-BE49-F238E27FC236}">
                <a16:creationId xmlns:a16="http://schemas.microsoft.com/office/drawing/2014/main" id="{A3E5F154-E88E-3C42-C0F8-1EE06EC5BFD8}"/>
              </a:ext>
            </a:extLst>
          </p:cNvPr>
          <p:cNvSpPr txBox="1"/>
          <p:nvPr/>
        </p:nvSpPr>
        <p:spPr>
          <a:xfrm>
            <a:off x="1570895" y="3591634"/>
            <a:ext cx="81670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Lorem</a:t>
            </a:r>
            <a:endParaRPr lang="es-CO" sz="1400" dirty="0"/>
          </a:p>
        </p:txBody>
      </p:sp>
      <p:cxnSp>
        <p:nvCxnSpPr>
          <p:cNvPr id="47" name="Conector recto 46">
            <a:extLst>
              <a:ext uri="{FF2B5EF4-FFF2-40B4-BE49-F238E27FC236}">
                <a16:creationId xmlns:a16="http://schemas.microsoft.com/office/drawing/2014/main" id="{4F761F5F-3BEA-B14E-B047-3099460F1301}"/>
              </a:ext>
            </a:extLst>
          </p:cNvPr>
          <p:cNvCxnSpPr>
            <a:cxnSpLocks/>
          </p:cNvCxnSpPr>
          <p:nvPr/>
        </p:nvCxnSpPr>
        <p:spPr>
          <a:xfrm>
            <a:off x="1639277" y="4069861"/>
            <a:ext cx="1303216" cy="0"/>
          </a:xfrm>
          <a:prstGeom prst="line">
            <a:avLst/>
          </a:prstGeom>
          <a:ln w="6350">
            <a:prstDash val="sysDot"/>
          </a:ln>
        </p:spPr>
        <p:style>
          <a:lnRef idx="2">
            <a:schemeClr val="accent1"/>
          </a:lnRef>
          <a:fillRef idx="0">
            <a:schemeClr val="accent1"/>
          </a:fillRef>
          <a:effectRef idx="1">
            <a:schemeClr val="accent1"/>
          </a:effectRef>
          <a:fontRef idx="minor">
            <a:schemeClr val="tx1"/>
          </a:fontRef>
        </p:style>
      </p:cxnSp>
      <p:sp>
        <p:nvSpPr>
          <p:cNvPr id="49" name="CuadroTexto 48">
            <a:extLst>
              <a:ext uri="{FF2B5EF4-FFF2-40B4-BE49-F238E27FC236}">
                <a16:creationId xmlns:a16="http://schemas.microsoft.com/office/drawing/2014/main" id="{4048EA87-E578-5DFE-535C-64B5E9F2290D}"/>
              </a:ext>
            </a:extLst>
          </p:cNvPr>
          <p:cNvSpPr txBox="1"/>
          <p:nvPr/>
        </p:nvSpPr>
        <p:spPr>
          <a:xfrm>
            <a:off x="1570894" y="3827583"/>
            <a:ext cx="816703"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Lorem</a:t>
            </a:r>
            <a:endParaRPr lang="es-CO" sz="1400" dirty="0"/>
          </a:p>
        </p:txBody>
      </p:sp>
      <p:sp>
        <p:nvSpPr>
          <p:cNvPr id="50" name="Título 1">
            <a:extLst>
              <a:ext uri="{FF2B5EF4-FFF2-40B4-BE49-F238E27FC236}">
                <a16:creationId xmlns:a16="http://schemas.microsoft.com/office/drawing/2014/main" id="{D9209782-E26D-E304-5691-A237B4E4C19C}"/>
              </a:ext>
            </a:extLst>
          </p:cNvPr>
          <p:cNvSpPr>
            <a:spLocks noGrp="1"/>
          </p:cNvSpPr>
          <p:nvPr>
            <p:ph type="title"/>
          </p:nvPr>
        </p:nvSpPr>
        <p:spPr>
          <a:xfrm>
            <a:off x="5392616" y="1636555"/>
            <a:ext cx="3142786" cy="448914"/>
          </a:xfrm>
        </p:spPr>
        <p:txBody>
          <a:bodyPr>
            <a:normAutofit fontScale="90000"/>
          </a:bodyPr>
          <a:lstStyle/>
          <a:p>
            <a:r>
              <a:rPr lang="es-CO" sz="2800" b="1" dirty="0">
                <a:solidFill>
                  <a:srgbClr val="FF0000"/>
                </a:solidFill>
                <a:latin typeface="Arial" panose="020B0604020202020204" pitchFamily="34" charset="0"/>
                <a:cs typeface="Arial" panose="020B0604020202020204" pitchFamily="34" charset="0"/>
              </a:rPr>
              <a:t>Título </a:t>
            </a:r>
          </a:p>
        </p:txBody>
      </p:sp>
      <p:sp>
        <p:nvSpPr>
          <p:cNvPr id="51" name="Subtitle 2">
            <a:extLst>
              <a:ext uri="{FF2B5EF4-FFF2-40B4-BE49-F238E27FC236}">
                <a16:creationId xmlns:a16="http://schemas.microsoft.com/office/drawing/2014/main" id="{918E4734-4607-8388-02C1-DDFFFB23FAC9}"/>
              </a:ext>
            </a:extLst>
          </p:cNvPr>
          <p:cNvSpPr txBox="1">
            <a:spLocks/>
          </p:cNvSpPr>
          <p:nvPr/>
        </p:nvSpPr>
        <p:spPr>
          <a:xfrm>
            <a:off x="5392616" y="2275168"/>
            <a:ext cx="5542157" cy="3490202"/>
          </a:xfrm>
          <a:prstGeom prst="rect">
            <a:avLst/>
          </a:prstGeom>
          <a:ln>
            <a:solidFill>
              <a:srgbClr val="C00000"/>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p>
          <a:p>
            <a:pPr marL="0" indent="0" algn="just">
              <a:buNone/>
            </a:pP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endParaRPr lang="en-CO">
              <a:latin typeface="Arial" panose="020B0604020202020204" pitchFamily="34" charset="0"/>
              <a:cs typeface="Arial" panose="020B0604020202020204" pitchFamily="34" charset="0"/>
            </a:endParaRPr>
          </a:p>
          <a:p>
            <a:pPr algn="just"/>
            <a:endParaRPr lang="en-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026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TotalTime>
  <Words>460</Words>
  <Application>Microsoft Office PowerPoint</Application>
  <PresentationFormat>Panorámica</PresentationFormat>
  <Paragraphs>33</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Aptos</vt:lpstr>
      <vt:lpstr>Aptos Display</vt:lpstr>
      <vt:lpstr>Arial</vt:lpstr>
      <vt:lpstr>Office Theme</vt:lpstr>
      <vt:lpstr>Presentación de PowerPoint</vt:lpstr>
      <vt:lpstr>Sobre el uso de esta plantilla institucional</vt:lpstr>
      <vt:lpstr>SU TÍTULO AQUÍ</vt:lpstr>
      <vt:lpstr>Título</vt:lpstr>
      <vt:lpstr>Título </vt:lpstr>
      <vt:lpstr>Título </vt:lpstr>
      <vt:lpstr>Título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Cristian David Naranjo Soto</dc:creator>
  <cp:lastModifiedBy>Marielly Pino Suarez</cp:lastModifiedBy>
  <cp:revision>10</cp:revision>
  <dcterms:created xsi:type="dcterms:W3CDTF">2026-01-14T16:08:53Z</dcterms:created>
  <dcterms:modified xsi:type="dcterms:W3CDTF">2026-01-26T18:41:02Z</dcterms:modified>
</cp:coreProperties>
</file>