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51E"/>
    <a:srgbClr val="FF826C"/>
    <a:srgbClr val="FCF5ED"/>
    <a:srgbClr val="8A15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38" autoAdjust="0"/>
    <p:restoredTop sz="94660"/>
  </p:normalViewPr>
  <p:slideViewPr>
    <p:cSldViewPr snapToGrid="0">
      <p:cViewPr varScale="1">
        <p:scale>
          <a:sx n="114" d="100"/>
          <a:sy n="114" d="100"/>
        </p:scale>
        <p:origin x="624" y="10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FDC1704-DB01-298F-6B6F-D95C5E1F9C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 y="0"/>
            <a:ext cx="12189949" cy="6858000"/>
          </a:xfrm>
          <a:prstGeom prst="rect">
            <a:avLst/>
          </a:prstGeom>
        </p:spPr>
      </p:pic>
    </p:spTree>
    <p:extLst>
      <p:ext uri="{BB962C8B-B14F-4D97-AF65-F5344CB8AC3E}">
        <p14:creationId xmlns:p14="http://schemas.microsoft.com/office/powerpoint/2010/main" val="183989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1EF9B53-2D48-1F8A-A80B-C17FF10F60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 y="-1"/>
            <a:ext cx="12190974" cy="6858577"/>
          </a:xfrm>
          <a:prstGeom prst="rect">
            <a:avLst/>
          </a:prstGeom>
        </p:spPr>
      </p:pic>
    </p:spTree>
    <p:extLst>
      <p:ext uri="{BB962C8B-B14F-4D97-AF65-F5344CB8AC3E}">
        <p14:creationId xmlns:p14="http://schemas.microsoft.com/office/powerpoint/2010/main" val="771903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6A699D2-6DD7-BECA-925D-B8B7ECA4CE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 y="0"/>
            <a:ext cx="12189949" cy="6858000"/>
          </a:xfrm>
          <a:prstGeom prst="rect">
            <a:avLst/>
          </a:prstGeom>
        </p:spPr>
      </p:pic>
      <p:sp>
        <p:nvSpPr>
          <p:cNvPr id="19" name="Marcador de posición de imagen 18">
            <a:extLst>
              <a:ext uri="{FF2B5EF4-FFF2-40B4-BE49-F238E27FC236}">
                <a16:creationId xmlns:a16="http://schemas.microsoft.com/office/drawing/2014/main" id="{131649DB-DFC3-DBC2-9509-EF874A2A15B8}"/>
              </a:ext>
            </a:extLst>
          </p:cNvPr>
          <p:cNvSpPr>
            <a:spLocks noGrp="1"/>
          </p:cNvSpPr>
          <p:nvPr>
            <p:ph type="pic" sz="quarter" idx="12"/>
          </p:nvPr>
        </p:nvSpPr>
        <p:spPr>
          <a:xfrm>
            <a:off x="8458719" y="1854501"/>
            <a:ext cx="3316288" cy="4472276"/>
          </a:xfrm>
          <a:prstGeom prst="roundRect">
            <a:avLst>
              <a:gd name="adj" fmla="val 6688"/>
            </a:avLst>
          </a:prstGeom>
        </p:spPr>
        <p:txBody>
          <a:bodyPr/>
          <a:lstStyle/>
          <a:p>
            <a:endParaRPr lang="es-CO" dirty="0"/>
          </a:p>
        </p:txBody>
      </p:sp>
      <p:sp>
        <p:nvSpPr>
          <p:cNvPr id="31" name="Marcador de texto 30">
            <a:extLst>
              <a:ext uri="{FF2B5EF4-FFF2-40B4-BE49-F238E27FC236}">
                <a16:creationId xmlns:a16="http://schemas.microsoft.com/office/drawing/2014/main" id="{6ED3FA0F-3E03-1051-B60F-2981669769E5}"/>
              </a:ext>
            </a:extLst>
          </p:cNvPr>
          <p:cNvSpPr>
            <a:spLocks noGrp="1"/>
          </p:cNvSpPr>
          <p:nvPr>
            <p:ph type="body" sz="quarter" idx="13" hasCustomPrompt="1"/>
          </p:nvPr>
        </p:nvSpPr>
        <p:spPr>
          <a:xfrm>
            <a:off x="922867" y="914400"/>
            <a:ext cx="7058344" cy="5412377"/>
          </a:xfrm>
        </p:spPr>
        <p:txBody>
          <a:bodyPr/>
          <a:lstStyle>
            <a:lvl1pPr>
              <a:defRPr sz="1800"/>
            </a:lvl1pPr>
          </a:lstStyle>
          <a:p>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sed sed </a:t>
            </a:r>
            <a:r>
              <a:rPr lang="es-CO" dirty="0" err="1">
                <a:latin typeface="Arial" panose="020B0604020202020204" pitchFamily="34" charset="0"/>
                <a:cs typeface="Arial" panose="020B0604020202020204" pitchFamily="34" charset="0"/>
              </a:rPr>
              <a:t>risus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facilisi</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nullam</a:t>
            </a:r>
            <a:r>
              <a:rPr lang="es-CO" dirty="0">
                <a:latin typeface="Arial" panose="020B0604020202020204" pitchFamily="34" charset="0"/>
                <a:cs typeface="Arial" panose="020B0604020202020204" pitchFamily="34" charset="0"/>
              </a:rPr>
              <a:t> vehicula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a </a:t>
            </a:r>
            <a:r>
              <a:rPr lang="es-CO" dirty="0" err="1">
                <a:latin typeface="Arial" panose="020B0604020202020204" pitchFamily="34" charset="0"/>
                <a:cs typeface="Arial" panose="020B0604020202020204" pitchFamily="34" charset="0"/>
              </a:rPr>
              <a:t>arcu</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aenean</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pharetra</a:t>
            </a:r>
            <a:r>
              <a:rPr lang="es-CO" dirty="0">
                <a:latin typeface="Arial" panose="020B0604020202020204" pitchFamily="34" charset="0"/>
                <a:cs typeface="Arial" panose="020B0604020202020204" pitchFamily="34" charset="0"/>
              </a:rPr>
              <a:t> magna ac. </a:t>
            </a:r>
            <a:r>
              <a:rPr lang="es-CO" dirty="0" err="1">
                <a:latin typeface="Arial" panose="020B0604020202020204" pitchFamily="34" charset="0"/>
                <a:cs typeface="Arial" panose="020B0604020202020204" pitchFamily="34" charset="0"/>
              </a:rPr>
              <a:t>Lectus</a:t>
            </a:r>
            <a:r>
              <a:rPr lang="es-CO" dirty="0">
                <a:latin typeface="Arial" panose="020B0604020202020204" pitchFamily="34" charset="0"/>
                <a:cs typeface="Arial" panose="020B0604020202020204" pitchFamily="34" charset="0"/>
              </a:rPr>
              <a:t> mauris ultrices eros in </a:t>
            </a:r>
            <a:r>
              <a:rPr lang="es-CO" dirty="0" err="1">
                <a:latin typeface="Arial" panose="020B0604020202020204" pitchFamily="34" charset="0"/>
                <a:cs typeface="Arial" panose="020B0604020202020204" pitchFamily="34" charset="0"/>
              </a:rPr>
              <a:t>cursus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turpis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massa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dictum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justo </a:t>
            </a:r>
            <a:r>
              <a:rPr lang="es-CO" dirty="0" err="1">
                <a:latin typeface="Arial" panose="020B0604020202020204" pitchFamily="34" charset="0"/>
                <a:cs typeface="Arial" panose="020B0604020202020204" pitchFamily="34" charset="0"/>
              </a:rPr>
              <a:t>donec</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enim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diam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vulputate</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sed sed </a:t>
            </a:r>
            <a:r>
              <a:rPr lang="es-CO" dirty="0" err="1">
                <a:latin typeface="Arial" panose="020B0604020202020204" pitchFamily="34" charset="0"/>
                <a:cs typeface="Arial" panose="020B0604020202020204" pitchFamily="34" charset="0"/>
              </a:rPr>
              <a:t>risus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p>
          <a:p>
            <a:endParaRPr lang="es-ES" dirty="0">
              <a:latin typeface="Arial" panose="020B0604020202020204" pitchFamily="34" charset="0"/>
              <a:cs typeface="Arial" panose="020B0604020202020204" pitchFamily="34" charset="0"/>
            </a:endParaRPr>
          </a:p>
          <a:p>
            <a:r>
              <a:rPr lang="es-CO" b="1" dirty="0">
                <a:solidFill>
                  <a:srgbClr val="FF051E"/>
                </a:solidFill>
                <a:latin typeface="Arial" panose="020B0604020202020204" pitchFamily="34" charset="0"/>
                <a:cs typeface="Arial" panose="020B0604020202020204" pitchFamily="34" charset="0"/>
              </a:rPr>
              <a:t>1. Componente de Identidad:  </a:t>
            </a:r>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sed sed </a:t>
            </a:r>
            <a:r>
              <a:rPr lang="es-CO" dirty="0" err="1">
                <a:latin typeface="Arial" panose="020B0604020202020204" pitchFamily="34" charset="0"/>
                <a:cs typeface="Arial" panose="020B0604020202020204" pitchFamily="34" charset="0"/>
              </a:rPr>
              <a:t>risus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facilisi</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nullam</a:t>
            </a:r>
            <a:r>
              <a:rPr lang="es-CO" dirty="0">
                <a:latin typeface="Arial" panose="020B0604020202020204" pitchFamily="34" charset="0"/>
                <a:cs typeface="Arial" panose="020B0604020202020204" pitchFamily="34" charset="0"/>
              </a:rPr>
              <a:t> vehicula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a </a:t>
            </a:r>
            <a:r>
              <a:rPr lang="es-CO" dirty="0" err="1">
                <a:latin typeface="Arial" panose="020B0604020202020204" pitchFamily="34" charset="0"/>
                <a:cs typeface="Arial" panose="020B0604020202020204" pitchFamily="34" charset="0"/>
              </a:rPr>
              <a:t>arcu</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aenean</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pharetra</a:t>
            </a:r>
            <a:r>
              <a:rPr lang="es-CO" dirty="0">
                <a:latin typeface="Arial" panose="020B0604020202020204" pitchFamily="34" charset="0"/>
                <a:cs typeface="Arial" panose="020B0604020202020204" pitchFamily="34" charset="0"/>
              </a:rPr>
              <a:t> magna ac. </a:t>
            </a:r>
            <a:endParaRPr lang="es-CO" dirty="0"/>
          </a:p>
        </p:txBody>
      </p:sp>
    </p:spTree>
    <p:extLst>
      <p:ext uri="{BB962C8B-B14F-4D97-AF65-F5344CB8AC3E}">
        <p14:creationId xmlns:p14="http://schemas.microsoft.com/office/powerpoint/2010/main" val="2886621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2EB3D67-249D-C178-D02D-48AA972A82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 y="-1"/>
            <a:ext cx="12190974" cy="6858577"/>
          </a:xfrm>
          <a:prstGeom prst="rect">
            <a:avLst/>
          </a:prstGeom>
        </p:spPr>
      </p:pic>
    </p:spTree>
    <p:extLst>
      <p:ext uri="{BB962C8B-B14F-4D97-AF65-F5344CB8AC3E}">
        <p14:creationId xmlns:p14="http://schemas.microsoft.com/office/powerpoint/2010/main" val="1536863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B6EF68C7-98A3-ADE2-595A-3C86CC75BE0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 y="-1"/>
            <a:ext cx="12190974" cy="6858577"/>
          </a:xfrm>
          <a:prstGeom prst="rect">
            <a:avLst/>
          </a:prstGeom>
        </p:spPr>
      </p:pic>
      <p:sp>
        <p:nvSpPr>
          <p:cNvPr id="19" name="Marcador de posición de imagen 18">
            <a:extLst>
              <a:ext uri="{FF2B5EF4-FFF2-40B4-BE49-F238E27FC236}">
                <a16:creationId xmlns:a16="http://schemas.microsoft.com/office/drawing/2014/main" id="{C294F68B-7F61-0446-822B-C181F42B9B71}"/>
              </a:ext>
            </a:extLst>
          </p:cNvPr>
          <p:cNvSpPr>
            <a:spLocks noGrp="1"/>
          </p:cNvSpPr>
          <p:nvPr>
            <p:ph type="pic" sz="quarter" idx="12"/>
          </p:nvPr>
        </p:nvSpPr>
        <p:spPr>
          <a:xfrm>
            <a:off x="8458719" y="1854501"/>
            <a:ext cx="3316288" cy="4472276"/>
          </a:xfrm>
          <a:prstGeom prst="roundRect">
            <a:avLst>
              <a:gd name="adj" fmla="val 6688"/>
            </a:avLst>
          </a:prstGeom>
        </p:spPr>
        <p:txBody>
          <a:bodyPr/>
          <a:lstStyle/>
          <a:p>
            <a:endParaRPr lang="es-CO" dirty="0"/>
          </a:p>
        </p:txBody>
      </p:sp>
      <p:sp>
        <p:nvSpPr>
          <p:cNvPr id="20" name="Marcador de texto 30">
            <a:extLst>
              <a:ext uri="{FF2B5EF4-FFF2-40B4-BE49-F238E27FC236}">
                <a16:creationId xmlns:a16="http://schemas.microsoft.com/office/drawing/2014/main" id="{155EFADC-B707-2389-338B-E8DF302CE82B}"/>
              </a:ext>
            </a:extLst>
          </p:cNvPr>
          <p:cNvSpPr>
            <a:spLocks noGrp="1"/>
          </p:cNvSpPr>
          <p:nvPr>
            <p:ph type="body" sz="quarter" idx="13" hasCustomPrompt="1"/>
          </p:nvPr>
        </p:nvSpPr>
        <p:spPr>
          <a:xfrm>
            <a:off x="922867" y="914400"/>
            <a:ext cx="7058344" cy="5412377"/>
          </a:xfrm>
        </p:spPr>
        <p:txBody>
          <a:bodyPr/>
          <a:lstStyle>
            <a:lvl1pPr>
              <a:defRPr sz="1800"/>
            </a:lvl1pPr>
          </a:lstStyle>
          <a:p>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sed sed </a:t>
            </a:r>
            <a:r>
              <a:rPr lang="es-CO" dirty="0" err="1">
                <a:latin typeface="Arial" panose="020B0604020202020204" pitchFamily="34" charset="0"/>
                <a:cs typeface="Arial" panose="020B0604020202020204" pitchFamily="34" charset="0"/>
              </a:rPr>
              <a:t>risus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facilisi</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nullam</a:t>
            </a:r>
            <a:r>
              <a:rPr lang="es-CO" dirty="0">
                <a:latin typeface="Arial" panose="020B0604020202020204" pitchFamily="34" charset="0"/>
                <a:cs typeface="Arial" panose="020B0604020202020204" pitchFamily="34" charset="0"/>
              </a:rPr>
              <a:t> vehicula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a </a:t>
            </a:r>
            <a:r>
              <a:rPr lang="es-CO" dirty="0" err="1">
                <a:latin typeface="Arial" panose="020B0604020202020204" pitchFamily="34" charset="0"/>
                <a:cs typeface="Arial" panose="020B0604020202020204" pitchFamily="34" charset="0"/>
              </a:rPr>
              <a:t>arcu</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aenean</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pharetra</a:t>
            </a:r>
            <a:r>
              <a:rPr lang="es-CO" dirty="0">
                <a:latin typeface="Arial" panose="020B0604020202020204" pitchFamily="34" charset="0"/>
                <a:cs typeface="Arial" panose="020B0604020202020204" pitchFamily="34" charset="0"/>
              </a:rPr>
              <a:t> magna ac. </a:t>
            </a:r>
            <a:r>
              <a:rPr lang="es-CO" dirty="0" err="1">
                <a:latin typeface="Arial" panose="020B0604020202020204" pitchFamily="34" charset="0"/>
                <a:cs typeface="Arial" panose="020B0604020202020204" pitchFamily="34" charset="0"/>
              </a:rPr>
              <a:t>Lectus</a:t>
            </a:r>
            <a:r>
              <a:rPr lang="es-CO" dirty="0">
                <a:latin typeface="Arial" panose="020B0604020202020204" pitchFamily="34" charset="0"/>
                <a:cs typeface="Arial" panose="020B0604020202020204" pitchFamily="34" charset="0"/>
              </a:rPr>
              <a:t> mauris ultrices eros in </a:t>
            </a:r>
            <a:r>
              <a:rPr lang="es-CO" dirty="0" err="1">
                <a:latin typeface="Arial" panose="020B0604020202020204" pitchFamily="34" charset="0"/>
                <a:cs typeface="Arial" panose="020B0604020202020204" pitchFamily="34" charset="0"/>
              </a:rPr>
              <a:t>cursus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turpis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massa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dictum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justo </a:t>
            </a:r>
            <a:r>
              <a:rPr lang="es-CO" dirty="0" err="1">
                <a:latin typeface="Arial" panose="020B0604020202020204" pitchFamily="34" charset="0"/>
                <a:cs typeface="Arial" panose="020B0604020202020204" pitchFamily="34" charset="0"/>
              </a:rPr>
              <a:t>donec</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enim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diam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vulputate</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sed sed </a:t>
            </a:r>
            <a:r>
              <a:rPr lang="es-CO" dirty="0" err="1">
                <a:latin typeface="Arial" panose="020B0604020202020204" pitchFamily="34" charset="0"/>
                <a:cs typeface="Arial" panose="020B0604020202020204" pitchFamily="34" charset="0"/>
              </a:rPr>
              <a:t>risus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p>
          <a:p>
            <a:endParaRPr lang="es-ES" dirty="0">
              <a:latin typeface="Arial" panose="020B0604020202020204" pitchFamily="34" charset="0"/>
              <a:cs typeface="Arial" panose="020B0604020202020204" pitchFamily="34" charset="0"/>
            </a:endParaRPr>
          </a:p>
          <a:p>
            <a:r>
              <a:rPr lang="es-CO" b="1" dirty="0">
                <a:solidFill>
                  <a:srgbClr val="FF051E"/>
                </a:solidFill>
                <a:latin typeface="Arial" panose="020B0604020202020204" pitchFamily="34" charset="0"/>
                <a:cs typeface="Arial" panose="020B0604020202020204" pitchFamily="34" charset="0"/>
              </a:rPr>
              <a:t>1. Componente de Identidad:  </a:t>
            </a:r>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sed sed </a:t>
            </a:r>
            <a:r>
              <a:rPr lang="es-CO" dirty="0" err="1">
                <a:latin typeface="Arial" panose="020B0604020202020204" pitchFamily="34" charset="0"/>
                <a:cs typeface="Arial" panose="020B0604020202020204" pitchFamily="34" charset="0"/>
              </a:rPr>
              <a:t>risus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facilisi</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nullam</a:t>
            </a:r>
            <a:r>
              <a:rPr lang="es-CO" dirty="0">
                <a:latin typeface="Arial" panose="020B0604020202020204" pitchFamily="34" charset="0"/>
                <a:cs typeface="Arial" panose="020B0604020202020204" pitchFamily="34" charset="0"/>
              </a:rPr>
              <a:t> vehicula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a </a:t>
            </a:r>
            <a:r>
              <a:rPr lang="es-CO" dirty="0" err="1">
                <a:latin typeface="Arial" panose="020B0604020202020204" pitchFamily="34" charset="0"/>
                <a:cs typeface="Arial" panose="020B0604020202020204" pitchFamily="34" charset="0"/>
              </a:rPr>
              <a:t>arcu</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aenean</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pharetra</a:t>
            </a:r>
            <a:r>
              <a:rPr lang="es-CO" dirty="0">
                <a:latin typeface="Arial" panose="020B0604020202020204" pitchFamily="34" charset="0"/>
                <a:cs typeface="Arial" panose="020B0604020202020204" pitchFamily="34" charset="0"/>
              </a:rPr>
              <a:t> magna ac. </a:t>
            </a:r>
            <a:endParaRPr lang="es-CO" dirty="0"/>
          </a:p>
        </p:txBody>
      </p:sp>
    </p:spTree>
    <p:extLst>
      <p:ext uri="{BB962C8B-B14F-4D97-AF65-F5344CB8AC3E}">
        <p14:creationId xmlns:p14="http://schemas.microsoft.com/office/powerpoint/2010/main" val="316058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B8459A6-793D-4BA2-9325-68E078F9CD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 y="-1"/>
            <a:ext cx="12190974" cy="6858577"/>
          </a:xfrm>
          <a:prstGeom prst="rect">
            <a:avLst/>
          </a:prstGeom>
        </p:spPr>
      </p:pic>
    </p:spTree>
    <p:extLst>
      <p:ext uri="{BB962C8B-B14F-4D97-AF65-F5344CB8AC3E}">
        <p14:creationId xmlns:p14="http://schemas.microsoft.com/office/powerpoint/2010/main" val="527107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92A30C1-4C52-DFC5-A352-45D3E51D94E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 y="-1"/>
            <a:ext cx="12190974" cy="6858577"/>
          </a:xfrm>
          <a:prstGeom prst="rect">
            <a:avLst/>
          </a:prstGeom>
        </p:spPr>
      </p:pic>
      <p:sp>
        <p:nvSpPr>
          <p:cNvPr id="6" name="Marcador de posición de imagen 18">
            <a:extLst>
              <a:ext uri="{FF2B5EF4-FFF2-40B4-BE49-F238E27FC236}">
                <a16:creationId xmlns:a16="http://schemas.microsoft.com/office/drawing/2014/main" id="{2C034434-11B5-04C8-072B-0A096191A657}"/>
              </a:ext>
            </a:extLst>
          </p:cNvPr>
          <p:cNvSpPr>
            <a:spLocks noGrp="1"/>
          </p:cNvSpPr>
          <p:nvPr>
            <p:ph type="pic" sz="quarter" idx="12"/>
          </p:nvPr>
        </p:nvSpPr>
        <p:spPr>
          <a:xfrm>
            <a:off x="8458719" y="4177212"/>
            <a:ext cx="3316288" cy="2149565"/>
          </a:xfrm>
          <a:prstGeom prst="roundRect">
            <a:avLst>
              <a:gd name="adj" fmla="val 6688"/>
            </a:avLst>
          </a:prstGeom>
        </p:spPr>
        <p:txBody>
          <a:bodyPr/>
          <a:lstStyle/>
          <a:p>
            <a:endParaRPr lang="es-CO" dirty="0"/>
          </a:p>
        </p:txBody>
      </p:sp>
      <p:sp>
        <p:nvSpPr>
          <p:cNvPr id="7" name="Marcador de texto 30">
            <a:extLst>
              <a:ext uri="{FF2B5EF4-FFF2-40B4-BE49-F238E27FC236}">
                <a16:creationId xmlns:a16="http://schemas.microsoft.com/office/drawing/2014/main" id="{0D49AFCF-53BF-5EA3-905C-028B0DD7D838}"/>
              </a:ext>
            </a:extLst>
          </p:cNvPr>
          <p:cNvSpPr>
            <a:spLocks noGrp="1"/>
          </p:cNvSpPr>
          <p:nvPr>
            <p:ph type="body" sz="quarter" idx="13" hasCustomPrompt="1"/>
          </p:nvPr>
        </p:nvSpPr>
        <p:spPr>
          <a:xfrm>
            <a:off x="922867" y="914400"/>
            <a:ext cx="7058344" cy="5412377"/>
          </a:xfrm>
        </p:spPr>
        <p:txBody>
          <a:bodyPr/>
          <a:lstStyle>
            <a:lvl1pPr>
              <a:defRPr sz="1800"/>
            </a:lvl1pPr>
          </a:lstStyle>
          <a:p>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sed sed </a:t>
            </a:r>
            <a:r>
              <a:rPr lang="es-CO" dirty="0" err="1">
                <a:latin typeface="Arial" panose="020B0604020202020204" pitchFamily="34" charset="0"/>
                <a:cs typeface="Arial" panose="020B0604020202020204" pitchFamily="34" charset="0"/>
              </a:rPr>
              <a:t>risus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facilisi</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nullam</a:t>
            </a:r>
            <a:r>
              <a:rPr lang="es-CO" dirty="0">
                <a:latin typeface="Arial" panose="020B0604020202020204" pitchFamily="34" charset="0"/>
                <a:cs typeface="Arial" panose="020B0604020202020204" pitchFamily="34" charset="0"/>
              </a:rPr>
              <a:t> vehicula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a </a:t>
            </a:r>
            <a:r>
              <a:rPr lang="es-CO" dirty="0" err="1">
                <a:latin typeface="Arial" panose="020B0604020202020204" pitchFamily="34" charset="0"/>
                <a:cs typeface="Arial" panose="020B0604020202020204" pitchFamily="34" charset="0"/>
              </a:rPr>
              <a:t>arcu</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aenean</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pharetra</a:t>
            </a:r>
            <a:r>
              <a:rPr lang="es-CO" dirty="0">
                <a:latin typeface="Arial" panose="020B0604020202020204" pitchFamily="34" charset="0"/>
                <a:cs typeface="Arial" panose="020B0604020202020204" pitchFamily="34" charset="0"/>
              </a:rPr>
              <a:t> magna ac. </a:t>
            </a:r>
            <a:r>
              <a:rPr lang="es-CO" dirty="0" err="1">
                <a:latin typeface="Arial" panose="020B0604020202020204" pitchFamily="34" charset="0"/>
                <a:cs typeface="Arial" panose="020B0604020202020204" pitchFamily="34" charset="0"/>
              </a:rPr>
              <a:t>Lectus</a:t>
            </a:r>
            <a:r>
              <a:rPr lang="es-CO" dirty="0">
                <a:latin typeface="Arial" panose="020B0604020202020204" pitchFamily="34" charset="0"/>
                <a:cs typeface="Arial" panose="020B0604020202020204" pitchFamily="34" charset="0"/>
              </a:rPr>
              <a:t> mauris ultrices eros in </a:t>
            </a:r>
            <a:r>
              <a:rPr lang="es-CO" dirty="0" err="1">
                <a:latin typeface="Arial" panose="020B0604020202020204" pitchFamily="34" charset="0"/>
                <a:cs typeface="Arial" panose="020B0604020202020204" pitchFamily="34" charset="0"/>
              </a:rPr>
              <a:t>cursus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turpis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massa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dictum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justo </a:t>
            </a:r>
            <a:r>
              <a:rPr lang="es-CO" dirty="0" err="1">
                <a:latin typeface="Arial" panose="020B0604020202020204" pitchFamily="34" charset="0"/>
                <a:cs typeface="Arial" panose="020B0604020202020204" pitchFamily="34" charset="0"/>
              </a:rPr>
              <a:t>donec</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enim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diam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vulputate</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sed sed </a:t>
            </a:r>
            <a:r>
              <a:rPr lang="es-CO" dirty="0" err="1">
                <a:latin typeface="Arial" panose="020B0604020202020204" pitchFamily="34" charset="0"/>
                <a:cs typeface="Arial" panose="020B0604020202020204" pitchFamily="34" charset="0"/>
              </a:rPr>
              <a:t>risus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p>
          <a:p>
            <a:endParaRPr lang="es-ES" dirty="0">
              <a:latin typeface="Arial" panose="020B0604020202020204" pitchFamily="34" charset="0"/>
              <a:cs typeface="Arial" panose="020B0604020202020204" pitchFamily="34" charset="0"/>
            </a:endParaRPr>
          </a:p>
          <a:p>
            <a:r>
              <a:rPr lang="es-CO" b="1" dirty="0">
                <a:solidFill>
                  <a:srgbClr val="FF051E"/>
                </a:solidFill>
                <a:latin typeface="Arial" panose="020B0604020202020204" pitchFamily="34" charset="0"/>
                <a:cs typeface="Arial" panose="020B0604020202020204" pitchFamily="34" charset="0"/>
              </a:rPr>
              <a:t>1. Componente de Identidad:  </a:t>
            </a:r>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sed sed </a:t>
            </a:r>
            <a:r>
              <a:rPr lang="es-CO" dirty="0" err="1">
                <a:latin typeface="Arial" panose="020B0604020202020204" pitchFamily="34" charset="0"/>
                <a:cs typeface="Arial" panose="020B0604020202020204" pitchFamily="34" charset="0"/>
              </a:rPr>
              <a:t>risus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facilisi</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nullam</a:t>
            </a:r>
            <a:r>
              <a:rPr lang="es-CO" dirty="0">
                <a:latin typeface="Arial" panose="020B0604020202020204" pitchFamily="34" charset="0"/>
                <a:cs typeface="Arial" panose="020B0604020202020204" pitchFamily="34" charset="0"/>
              </a:rPr>
              <a:t> vehicula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a </a:t>
            </a:r>
            <a:r>
              <a:rPr lang="es-CO" dirty="0" err="1">
                <a:latin typeface="Arial" panose="020B0604020202020204" pitchFamily="34" charset="0"/>
                <a:cs typeface="Arial" panose="020B0604020202020204" pitchFamily="34" charset="0"/>
              </a:rPr>
              <a:t>arcu</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aenean</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pharetra</a:t>
            </a:r>
            <a:r>
              <a:rPr lang="es-CO" dirty="0">
                <a:latin typeface="Arial" panose="020B0604020202020204" pitchFamily="34" charset="0"/>
                <a:cs typeface="Arial" panose="020B0604020202020204" pitchFamily="34" charset="0"/>
              </a:rPr>
              <a:t> magna ac. </a:t>
            </a:r>
            <a:endParaRPr lang="es-CO" dirty="0"/>
          </a:p>
        </p:txBody>
      </p:sp>
      <p:sp>
        <p:nvSpPr>
          <p:cNvPr id="8" name="Marcador de posición de imagen 18">
            <a:extLst>
              <a:ext uri="{FF2B5EF4-FFF2-40B4-BE49-F238E27FC236}">
                <a16:creationId xmlns:a16="http://schemas.microsoft.com/office/drawing/2014/main" id="{2D4F097C-6ECA-B326-CA84-0DF230C63E39}"/>
              </a:ext>
            </a:extLst>
          </p:cNvPr>
          <p:cNvSpPr>
            <a:spLocks noGrp="1"/>
          </p:cNvSpPr>
          <p:nvPr>
            <p:ph type="pic" sz="quarter" idx="14"/>
          </p:nvPr>
        </p:nvSpPr>
        <p:spPr>
          <a:xfrm>
            <a:off x="8462329" y="1778000"/>
            <a:ext cx="3316288" cy="2149565"/>
          </a:xfrm>
          <a:prstGeom prst="roundRect">
            <a:avLst>
              <a:gd name="adj" fmla="val 6688"/>
            </a:avLst>
          </a:prstGeom>
        </p:spPr>
        <p:txBody>
          <a:bodyPr/>
          <a:lstStyle/>
          <a:p>
            <a:endParaRPr lang="es-CO" dirty="0"/>
          </a:p>
        </p:txBody>
      </p:sp>
    </p:spTree>
    <p:extLst>
      <p:ext uri="{BB962C8B-B14F-4D97-AF65-F5344CB8AC3E}">
        <p14:creationId xmlns:p14="http://schemas.microsoft.com/office/powerpoint/2010/main" val="1791312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5D5C5526-D7B1-987F-2D4E-DA63929736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 y="0"/>
            <a:ext cx="12190974" cy="6858577"/>
          </a:xfrm>
          <a:prstGeom prst="rect">
            <a:avLst/>
          </a:prstGeom>
        </p:spPr>
      </p:pic>
      <p:sp>
        <p:nvSpPr>
          <p:cNvPr id="25" name="Marcador de posición de imagen 18">
            <a:extLst>
              <a:ext uri="{FF2B5EF4-FFF2-40B4-BE49-F238E27FC236}">
                <a16:creationId xmlns:a16="http://schemas.microsoft.com/office/drawing/2014/main" id="{29AD13C6-147F-A78C-8CCB-2109257182BD}"/>
              </a:ext>
            </a:extLst>
          </p:cNvPr>
          <p:cNvSpPr>
            <a:spLocks noGrp="1"/>
          </p:cNvSpPr>
          <p:nvPr>
            <p:ph type="pic" sz="quarter" idx="14"/>
          </p:nvPr>
        </p:nvSpPr>
        <p:spPr>
          <a:xfrm>
            <a:off x="712021" y="1572948"/>
            <a:ext cx="7409630" cy="4579674"/>
          </a:xfrm>
          <a:prstGeom prst="roundRect">
            <a:avLst>
              <a:gd name="adj" fmla="val 6688"/>
            </a:avLst>
          </a:prstGeom>
        </p:spPr>
        <p:txBody>
          <a:bodyPr/>
          <a:lstStyle/>
          <a:p>
            <a:endParaRPr lang="es-CO" dirty="0"/>
          </a:p>
        </p:txBody>
      </p:sp>
      <p:sp>
        <p:nvSpPr>
          <p:cNvPr id="27" name="Marcador de texto 26">
            <a:extLst>
              <a:ext uri="{FF2B5EF4-FFF2-40B4-BE49-F238E27FC236}">
                <a16:creationId xmlns:a16="http://schemas.microsoft.com/office/drawing/2014/main" id="{AE990486-4BD5-9650-5B27-ADC162667AE8}"/>
              </a:ext>
            </a:extLst>
          </p:cNvPr>
          <p:cNvSpPr>
            <a:spLocks noGrp="1"/>
          </p:cNvSpPr>
          <p:nvPr>
            <p:ph type="body" sz="quarter" idx="15" hasCustomPrompt="1"/>
          </p:nvPr>
        </p:nvSpPr>
        <p:spPr>
          <a:xfrm>
            <a:off x="820738" y="704850"/>
            <a:ext cx="3649662" cy="633413"/>
          </a:xfrm>
        </p:spPr>
        <p:txBody>
          <a:bodyPr>
            <a:noAutofit/>
          </a:bodyPr>
          <a:lstStyle>
            <a:lvl1pPr marL="0" indent="0">
              <a:buNone/>
              <a:defRPr sz="4000" b="1">
                <a:solidFill>
                  <a:srgbClr val="FF051E"/>
                </a:solidFill>
              </a:defRPr>
            </a:lvl1pPr>
          </a:lstStyle>
          <a:p>
            <a:pPr lvl="0"/>
            <a:r>
              <a:rPr lang="es-MX" dirty="0"/>
              <a:t>Nuestro equipo</a:t>
            </a:r>
            <a:endParaRPr lang="es-CO" dirty="0"/>
          </a:p>
        </p:txBody>
      </p:sp>
      <p:sp>
        <p:nvSpPr>
          <p:cNvPr id="30" name="Marcador de texto 29">
            <a:extLst>
              <a:ext uri="{FF2B5EF4-FFF2-40B4-BE49-F238E27FC236}">
                <a16:creationId xmlns:a16="http://schemas.microsoft.com/office/drawing/2014/main" id="{50BFA79A-BCE9-CD00-24DB-484C10B58AA8}"/>
              </a:ext>
            </a:extLst>
          </p:cNvPr>
          <p:cNvSpPr>
            <a:spLocks noGrp="1"/>
          </p:cNvSpPr>
          <p:nvPr>
            <p:ph type="body" sz="quarter" idx="16" hasCustomPrompt="1"/>
          </p:nvPr>
        </p:nvSpPr>
        <p:spPr>
          <a:xfrm>
            <a:off x="8491538" y="1573213"/>
            <a:ext cx="3090862" cy="4579937"/>
          </a:xfrm>
        </p:spPr>
        <p:txBody>
          <a:bodyPr>
            <a:normAutofit/>
          </a:bodyPr>
          <a:lstStyle>
            <a:lvl1pPr marL="0" indent="0">
              <a:buNone/>
              <a:defRPr sz="1800"/>
            </a:lvl1pPr>
          </a:lstStyle>
          <a:p>
            <a:r>
              <a:rPr lang="es-CO" dirty="0" err="1">
                <a:latin typeface="Arial" panose="020B0604020202020204" pitchFamily="34" charset="0"/>
                <a:cs typeface="Arial" panose="020B0604020202020204" pitchFamily="34" charset="0"/>
              </a:rPr>
              <a:t>Lorem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dolor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consectetur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adipiscing</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elit</a:t>
            </a:r>
            <a:r>
              <a:rPr lang="es-CO" dirty="0">
                <a:latin typeface="Arial" panose="020B0604020202020204" pitchFamily="34" charset="0"/>
                <a:cs typeface="Arial" panose="020B0604020202020204" pitchFamily="34" charset="0"/>
              </a:rPr>
              <a:t>, sed do </a:t>
            </a:r>
            <a:r>
              <a:rPr lang="es-CO" dirty="0" err="1">
                <a:latin typeface="Arial" panose="020B0604020202020204" pitchFamily="34" charset="0"/>
                <a:cs typeface="Arial" panose="020B0604020202020204" pitchFamily="34" charset="0"/>
              </a:rPr>
              <a:t>eiusmod</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tempor</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incididunt</a:t>
            </a:r>
            <a:r>
              <a:rPr lang="es-CO" dirty="0">
                <a:latin typeface="Arial" panose="020B0604020202020204" pitchFamily="34" charset="0"/>
                <a:cs typeface="Arial" panose="020B0604020202020204" pitchFamily="34" charset="0"/>
              </a:rPr>
              <a:t> ut labore et </a:t>
            </a:r>
            <a:r>
              <a:rPr lang="es-CO" dirty="0" err="1">
                <a:latin typeface="Arial" panose="020B0604020202020204" pitchFamily="34" charset="0"/>
                <a:cs typeface="Arial" panose="020B0604020202020204" pitchFamily="34" charset="0"/>
              </a:rPr>
              <a:t>dolore</a:t>
            </a:r>
            <a:r>
              <a:rPr lang="es-CO" dirty="0">
                <a:latin typeface="Arial" panose="020B0604020202020204" pitchFamily="34" charset="0"/>
                <a:cs typeface="Arial" panose="020B0604020202020204" pitchFamily="34" charset="0"/>
              </a:rPr>
              <a:t> magna </a:t>
            </a:r>
            <a:r>
              <a:rPr lang="es-CO" dirty="0" err="1">
                <a:latin typeface="Arial" panose="020B0604020202020204" pitchFamily="34" charset="0"/>
                <a:cs typeface="Arial" panose="020B0604020202020204" pitchFamily="34" charset="0"/>
              </a:rPr>
              <a:t>aliqua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sed sed </a:t>
            </a:r>
            <a:r>
              <a:rPr lang="es-CO" dirty="0" err="1">
                <a:latin typeface="Arial" panose="020B0604020202020204" pitchFamily="34" charset="0"/>
                <a:cs typeface="Arial" panose="020B0604020202020204" pitchFamily="34" charset="0"/>
              </a:rPr>
              <a:t>risus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facilisi</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nullam</a:t>
            </a:r>
            <a:r>
              <a:rPr lang="es-CO" dirty="0">
                <a:latin typeface="Arial" panose="020B0604020202020204" pitchFamily="34" charset="0"/>
                <a:cs typeface="Arial" panose="020B0604020202020204" pitchFamily="34" charset="0"/>
              </a:rPr>
              <a:t> vehicula </a:t>
            </a:r>
            <a:r>
              <a:rPr lang="es-CO" dirty="0" err="1">
                <a:latin typeface="Arial" panose="020B0604020202020204" pitchFamily="34" charset="0"/>
                <a:cs typeface="Arial" panose="020B0604020202020204" pitchFamily="34" charset="0"/>
              </a:rPr>
              <a:t>ipsum</a:t>
            </a:r>
            <a:r>
              <a:rPr lang="es-CO" dirty="0">
                <a:latin typeface="Arial" panose="020B0604020202020204" pitchFamily="34" charset="0"/>
                <a:cs typeface="Arial" panose="020B0604020202020204" pitchFamily="34" charset="0"/>
              </a:rPr>
              <a:t> a </a:t>
            </a:r>
            <a:r>
              <a:rPr lang="es-CO" dirty="0" err="1">
                <a:latin typeface="Arial" panose="020B0604020202020204" pitchFamily="34" charset="0"/>
                <a:cs typeface="Arial" panose="020B0604020202020204" pitchFamily="34" charset="0"/>
              </a:rPr>
              <a:t>arcu</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Egestas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pretium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aenean</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pharetra</a:t>
            </a:r>
            <a:r>
              <a:rPr lang="es-CO" dirty="0">
                <a:latin typeface="Arial" panose="020B0604020202020204" pitchFamily="34" charset="0"/>
                <a:cs typeface="Arial" panose="020B0604020202020204" pitchFamily="34" charset="0"/>
              </a:rPr>
              <a:t> magna ac. </a:t>
            </a:r>
            <a:r>
              <a:rPr lang="es-CO" dirty="0" err="1">
                <a:latin typeface="Arial" panose="020B0604020202020204" pitchFamily="34" charset="0"/>
                <a:cs typeface="Arial" panose="020B0604020202020204" pitchFamily="34" charset="0"/>
              </a:rPr>
              <a:t>Lectus</a:t>
            </a:r>
            <a:r>
              <a:rPr lang="es-CO" dirty="0">
                <a:latin typeface="Arial" panose="020B0604020202020204" pitchFamily="34" charset="0"/>
                <a:cs typeface="Arial" panose="020B0604020202020204" pitchFamily="34" charset="0"/>
              </a:rPr>
              <a:t> mauris ultrices eros in </a:t>
            </a:r>
            <a:r>
              <a:rPr lang="es-CO" dirty="0" err="1">
                <a:latin typeface="Arial" panose="020B0604020202020204" pitchFamily="34" charset="0"/>
                <a:cs typeface="Arial" panose="020B0604020202020204" pitchFamily="34" charset="0"/>
              </a:rPr>
              <a:t>cursus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turpis</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massa</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dictum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sit</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amet</a:t>
            </a:r>
            <a:r>
              <a:rPr lang="es-CO" dirty="0">
                <a:latin typeface="Arial" panose="020B0604020202020204" pitchFamily="34" charset="0"/>
                <a:cs typeface="Arial" panose="020B0604020202020204" pitchFamily="34" charset="0"/>
              </a:rPr>
              <a:t> justo </a:t>
            </a:r>
            <a:r>
              <a:rPr lang="es-CO" dirty="0" err="1">
                <a:latin typeface="Arial" panose="020B0604020202020204" pitchFamily="34" charset="0"/>
                <a:cs typeface="Arial" panose="020B0604020202020204" pitchFamily="34" charset="0"/>
              </a:rPr>
              <a:t>donec</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enim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diam</a:t>
            </a:r>
            <a:r>
              <a:rPr lang="es-CO" dirty="0">
                <a:latin typeface="Arial" panose="020B0604020202020204" pitchFamily="34" charset="0"/>
                <a:cs typeface="Arial" panose="020B0604020202020204" pitchFamily="34" charset="0"/>
              </a:rPr>
              <a:t> </a:t>
            </a:r>
            <a:r>
              <a:rPr lang="es-CO" dirty="0" err="1">
                <a:latin typeface="Arial" panose="020B0604020202020204" pitchFamily="34" charset="0"/>
                <a:cs typeface="Arial" panose="020B0604020202020204" pitchFamily="34" charset="0"/>
              </a:rPr>
              <a:t>vulputate</a:t>
            </a:r>
            <a:r>
              <a:rPr lang="es-CO" dirty="0">
                <a:latin typeface="Arial" panose="020B0604020202020204" pitchFamily="34" charset="0"/>
                <a:cs typeface="Arial" panose="020B0604020202020204" pitchFamily="34" charset="0"/>
              </a:rPr>
              <a:t>. </a:t>
            </a:r>
          </a:p>
        </p:txBody>
      </p:sp>
      <p:sp>
        <p:nvSpPr>
          <p:cNvPr id="31" name="Rectángulo 30">
            <a:extLst>
              <a:ext uri="{FF2B5EF4-FFF2-40B4-BE49-F238E27FC236}">
                <a16:creationId xmlns:a16="http://schemas.microsoft.com/office/drawing/2014/main" id="{95551274-0B35-D232-53F2-AA9109C73368}"/>
              </a:ext>
            </a:extLst>
          </p:cNvPr>
          <p:cNvSpPr/>
          <p:nvPr userDrawn="1"/>
        </p:nvSpPr>
        <p:spPr>
          <a:xfrm>
            <a:off x="279734" y="1288473"/>
            <a:ext cx="4480560" cy="45719"/>
          </a:xfrm>
          <a:prstGeom prst="rect">
            <a:avLst/>
          </a:prstGeom>
          <a:solidFill>
            <a:srgbClr val="FF82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826C"/>
              </a:solidFill>
            </a:endParaRPr>
          </a:p>
        </p:txBody>
      </p:sp>
    </p:spTree>
    <p:extLst>
      <p:ext uri="{BB962C8B-B14F-4D97-AF65-F5344CB8AC3E}">
        <p14:creationId xmlns:p14="http://schemas.microsoft.com/office/powerpoint/2010/main" val="3456272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n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9E4F394E-4164-4B6C-CA7D-7999DA38EE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 y="-1"/>
            <a:ext cx="12190974" cy="6858577"/>
          </a:xfrm>
          <a:prstGeom prst="rect">
            <a:avLst/>
          </a:prstGeom>
        </p:spPr>
      </p:pic>
    </p:spTree>
    <p:extLst>
      <p:ext uri="{BB962C8B-B14F-4D97-AF65-F5344CB8AC3E}">
        <p14:creationId xmlns:p14="http://schemas.microsoft.com/office/powerpoint/2010/main" val="285401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A1D375E5-8CAC-4BD8-898A-4CF07561C62B}" type="datetimeFigureOut">
              <a:rPr lang="es-CO" smtClean="0"/>
              <a:t>26/01/2026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A98E156-F578-44AE-9B05-55541A4DE556}" type="slidenum">
              <a:rPr lang="es-CO" smtClean="0"/>
              <a:t>‹Nº›</a:t>
            </a:fld>
            <a:endParaRPr lang="es-CO"/>
          </a:p>
        </p:txBody>
      </p:sp>
    </p:spTree>
    <p:extLst>
      <p:ext uri="{BB962C8B-B14F-4D97-AF65-F5344CB8AC3E}">
        <p14:creationId xmlns:p14="http://schemas.microsoft.com/office/powerpoint/2010/main" val="1722088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A1D375E5-8CAC-4BD8-898A-4CF07561C62B}" type="datetimeFigureOut">
              <a:rPr lang="es-CO" smtClean="0"/>
              <a:t>26/01/2026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A98E156-F578-44AE-9B05-55541A4DE556}" type="slidenum">
              <a:rPr lang="es-CO" smtClean="0"/>
              <a:t>‹Nº›</a:t>
            </a:fld>
            <a:endParaRPr lang="es-CO"/>
          </a:p>
        </p:txBody>
      </p:sp>
    </p:spTree>
    <p:extLst>
      <p:ext uri="{BB962C8B-B14F-4D97-AF65-F5344CB8AC3E}">
        <p14:creationId xmlns:p14="http://schemas.microsoft.com/office/powerpoint/2010/main" val="3137342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D375E5-8CAC-4BD8-898A-4CF07561C62B}" type="datetimeFigureOut">
              <a:rPr lang="es-CO" smtClean="0"/>
              <a:t>26/01/2026</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98E156-F578-44AE-9B05-55541A4DE556}" type="slidenum">
              <a:rPr lang="es-CO" smtClean="0"/>
              <a:t>‹Nº›</a:t>
            </a:fld>
            <a:endParaRPr lang="es-CO"/>
          </a:p>
        </p:txBody>
      </p:sp>
    </p:spTree>
    <p:extLst>
      <p:ext uri="{BB962C8B-B14F-4D97-AF65-F5344CB8AC3E}">
        <p14:creationId xmlns:p14="http://schemas.microsoft.com/office/powerpoint/2010/main" val="2454244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uao.edu.co/" TargetMode="External"/><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979544" y="3364860"/>
            <a:ext cx="1927131" cy="861774"/>
          </a:xfrm>
          <a:prstGeom prst="rect">
            <a:avLst/>
          </a:prstGeom>
          <a:noFill/>
        </p:spPr>
        <p:txBody>
          <a:bodyPr wrap="none" rtlCol="0">
            <a:spAutoFit/>
          </a:bodyPr>
          <a:lstStyle/>
          <a:p>
            <a:r>
              <a:rPr lang="es-CO" sz="5000" b="1" dirty="0">
                <a:solidFill>
                  <a:srgbClr val="FF051E"/>
                </a:solidFill>
                <a:latin typeface="Arial" panose="020B0604020202020204" pitchFamily="34" charset="0"/>
                <a:cs typeface="Arial" panose="020B0604020202020204" pitchFamily="34" charset="0"/>
              </a:rPr>
              <a:t>Título</a:t>
            </a:r>
          </a:p>
        </p:txBody>
      </p:sp>
      <p:sp>
        <p:nvSpPr>
          <p:cNvPr id="8" name="CuadroTexto 7"/>
          <p:cNvSpPr txBox="1"/>
          <p:nvPr/>
        </p:nvSpPr>
        <p:spPr>
          <a:xfrm>
            <a:off x="979544" y="4051354"/>
            <a:ext cx="7264949" cy="523220"/>
          </a:xfrm>
          <a:prstGeom prst="rect">
            <a:avLst/>
          </a:prstGeom>
          <a:noFill/>
        </p:spPr>
        <p:txBody>
          <a:bodyPr wrap="square" rtlCol="0">
            <a:spAutoFit/>
          </a:bodyPr>
          <a:lstStyle/>
          <a:p>
            <a:r>
              <a:rPr lang="es-CO" sz="2800" dirty="0">
                <a:solidFill>
                  <a:srgbClr val="FF051E"/>
                </a:solidFill>
                <a:latin typeface="Arial" panose="020B0604020202020204" pitchFamily="34" charset="0"/>
                <a:cs typeface="Arial" panose="020B0604020202020204" pitchFamily="34" charset="0"/>
              </a:rPr>
              <a:t>Subtítulo </a:t>
            </a:r>
          </a:p>
        </p:txBody>
      </p:sp>
    </p:spTree>
    <p:extLst>
      <p:ext uri="{BB962C8B-B14F-4D97-AF65-F5344CB8AC3E}">
        <p14:creationId xmlns:p14="http://schemas.microsoft.com/office/powerpoint/2010/main" val="3286876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Marcador de posición de imagen 16">
            <a:extLst>
              <a:ext uri="{FF2B5EF4-FFF2-40B4-BE49-F238E27FC236}">
                <a16:creationId xmlns:a16="http://schemas.microsoft.com/office/drawing/2014/main" id="{A801E80D-3A4B-0533-228B-E82F9882CA61}"/>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00" r="100"/>
          <a:stretch/>
        </p:blipFill>
        <p:spPr/>
      </p:pic>
      <p:sp>
        <p:nvSpPr>
          <p:cNvPr id="4" name="Título 1">
            <a:extLst>
              <a:ext uri="{FF2B5EF4-FFF2-40B4-BE49-F238E27FC236}">
                <a16:creationId xmlns:a16="http://schemas.microsoft.com/office/drawing/2014/main" id="{019B00CC-EF96-4907-B510-8575C8DD0A1A}"/>
              </a:ext>
            </a:extLst>
          </p:cNvPr>
          <p:cNvSpPr txBox="1">
            <a:spLocks/>
          </p:cNvSpPr>
          <p:nvPr/>
        </p:nvSpPr>
        <p:spPr>
          <a:xfrm>
            <a:off x="772851" y="753275"/>
            <a:ext cx="7772748" cy="448914"/>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2800" b="1" dirty="0">
                <a:solidFill>
                  <a:srgbClr val="FF0000"/>
                </a:solidFill>
                <a:latin typeface="Arial" panose="020B0604020202020204" pitchFamily="34" charset="0"/>
                <a:cs typeface="Arial" panose="020B0604020202020204" pitchFamily="34" charset="0"/>
              </a:rPr>
              <a:t>Sobre el uso de esta plantilla institucional</a:t>
            </a:r>
          </a:p>
        </p:txBody>
      </p:sp>
      <p:sp>
        <p:nvSpPr>
          <p:cNvPr id="5" name="object 4">
            <a:extLst>
              <a:ext uri="{FF2B5EF4-FFF2-40B4-BE49-F238E27FC236}">
                <a16:creationId xmlns:a16="http://schemas.microsoft.com/office/drawing/2014/main" id="{49975F99-D796-4E46-BB1D-4BFCB4285A75}"/>
              </a:ext>
            </a:extLst>
          </p:cNvPr>
          <p:cNvSpPr txBox="1"/>
          <p:nvPr/>
        </p:nvSpPr>
        <p:spPr>
          <a:xfrm>
            <a:off x="772851" y="1428858"/>
            <a:ext cx="7171523" cy="4810356"/>
          </a:xfrm>
          <a:prstGeom prst="rect">
            <a:avLst/>
          </a:prstGeom>
        </p:spPr>
        <p:txBody>
          <a:bodyPr vert="horz" wrap="square" lIns="0" tIns="11430" rIns="0" bIns="0" rtlCol="0">
            <a:spAutoFit/>
          </a:bodyPr>
          <a:lstStyle/>
          <a:p>
            <a:pPr marL="12700" marR="5080" algn="just">
              <a:lnSpc>
                <a:spcPct val="100800"/>
              </a:lnSpc>
              <a:spcBef>
                <a:spcPts val="90"/>
              </a:spcBef>
            </a:pPr>
            <a:r>
              <a:rPr lang="es-ES" sz="1600" dirty="0">
                <a:solidFill>
                  <a:schemeClr val="bg2">
                    <a:lumMod val="10000"/>
                  </a:schemeClr>
                </a:solidFill>
                <a:latin typeface="Arial"/>
                <a:cs typeface="Arial"/>
              </a:rPr>
              <a:t>Respetar la identidad visual de la Universidad Autónoma de Occidente, UAO, es un compromiso colectivo que asegura la coherencia en todos los elementos de comunicación. Para lograrlo, es fundamental seguir los lineamientos establecidos en el Manual de Identidad.</a:t>
            </a:r>
          </a:p>
          <a:p>
            <a:pPr marL="12700" marR="5080" algn="just">
              <a:lnSpc>
                <a:spcPct val="100800"/>
              </a:lnSpc>
              <a:spcBef>
                <a:spcPts val="90"/>
              </a:spcBef>
            </a:pPr>
            <a:endParaRPr lang="es-ES" sz="1600" dirty="0">
              <a:solidFill>
                <a:schemeClr val="bg2">
                  <a:lumMod val="10000"/>
                </a:schemeClr>
              </a:solidFill>
              <a:latin typeface="Arial"/>
              <a:cs typeface="Arial"/>
            </a:endParaRP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Puedes ajustar el texto según tus necesidades, pero sin modificar la tipografía. La única tipografía permitida para este tipo de documentos institucionales es Arial en el tamaño que lo requiera.</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Los colores de títulos, textos y formas deben mantenerse sin alteraciones. No se deben sustituir por otros colores.</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Las imágenes pueden reemplazarse por aquellas que sean acordes a la temática de tu presentación, siempre conservando los bordes redondeados. Para hacerlo, haz clic derecho sobre la imagen en la presentación, selecciona "cambiar imagen", elige la imagen desde tu equipo y esta se ajustará automáticamente manteniendo los bordes redondos.</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Para duplicar diapositivas, por favor haz clic derecho sobre ella y selecciona la opción “duplicar diapositiva”.</a:t>
            </a:r>
          </a:p>
          <a:p>
            <a:pPr marL="12700" marR="5080" algn="just">
              <a:lnSpc>
                <a:spcPct val="100800"/>
              </a:lnSpc>
              <a:spcBef>
                <a:spcPts val="90"/>
              </a:spcBef>
            </a:pPr>
            <a:endParaRPr lang="es-ES" sz="1600" dirty="0">
              <a:solidFill>
                <a:schemeClr val="bg2">
                  <a:lumMod val="10000"/>
                </a:schemeClr>
              </a:solidFill>
              <a:latin typeface="Arial"/>
              <a:cs typeface="Arial"/>
            </a:endParaRPr>
          </a:p>
          <a:p>
            <a:pPr marL="12700" marR="5080" algn="just">
              <a:lnSpc>
                <a:spcPct val="100800"/>
              </a:lnSpc>
              <a:spcBef>
                <a:spcPts val="90"/>
              </a:spcBef>
            </a:pPr>
            <a:r>
              <a:rPr lang="es-ES" sz="1600" dirty="0">
                <a:solidFill>
                  <a:schemeClr val="bg2">
                    <a:lumMod val="10000"/>
                  </a:schemeClr>
                </a:solidFill>
                <a:latin typeface="Arial"/>
                <a:cs typeface="Arial"/>
              </a:rPr>
              <a:t>Para más detalles, consulta el Manual de Identidad en </a:t>
            </a:r>
            <a:r>
              <a:rPr lang="es-ES" sz="1600" dirty="0">
                <a:solidFill>
                  <a:schemeClr val="bg2">
                    <a:lumMod val="10000"/>
                  </a:schemeClr>
                </a:solidFill>
                <a:latin typeface="Arial"/>
                <a:cs typeface="Arial"/>
                <a:hlinkClick r:id="rId3"/>
              </a:rPr>
              <a:t>www.uao.edu.co  </a:t>
            </a:r>
            <a:endParaRPr lang="es-ES" sz="1600" dirty="0">
              <a:solidFill>
                <a:schemeClr val="bg2">
                  <a:lumMod val="10000"/>
                </a:schemeClr>
              </a:solidFill>
              <a:latin typeface="Arial"/>
              <a:cs typeface="Arial"/>
            </a:endParaRPr>
          </a:p>
        </p:txBody>
      </p:sp>
    </p:spTree>
    <p:extLst>
      <p:ext uri="{BB962C8B-B14F-4D97-AF65-F5344CB8AC3E}">
        <p14:creationId xmlns:p14="http://schemas.microsoft.com/office/powerpoint/2010/main" val="2806491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167076" y="3516857"/>
            <a:ext cx="1579278" cy="707886"/>
          </a:xfrm>
          <a:prstGeom prst="rect">
            <a:avLst/>
          </a:prstGeom>
          <a:noFill/>
        </p:spPr>
        <p:txBody>
          <a:bodyPr wrap="none" rtlCol="0">
            <a:spAutoFit/>
          </a:bodyPr>
          <a:lstStyle/>
          <a:p>
            <a:r>
              <a:rPr lang="es-ES" sz="4000" b="1" dirty="0">
                <a:solidFill>
                  <a:srgbClr val="FCF5ED"/>
                </a:solidFill>
                <a:latin typeface="Arial" panose="020B0604020202020204" pitchFamily="34" charset="0"/>
                <a:cs typeface="Arial" panose="020B0604020202020204" pitchFamily="34" charset="0"/>
              </a:rPr>
              <a:t>Título</a:t>
            </a:r>
            <a:endParaRPr lang="es-CO" sz="4000" b="1" dirty="0">
              <a:solidFill>
                <a:srgbClr val="FCF5ED"/>
              </a:solidFill>
              <a:latin typeface="Arial" panose="020B0604020202020204" pitchFamily="34" charset="0"/>
              <a:cs typeface="Arial" panose="020B0604020202020204" pitchFamily="34" charset="0"/>
            </a:endParaRPr>
          </a:p>
        </p:txBody>
      </p:sp>
      <p:sp>
        <p:nvSpPr>
          <p:cNvPr id="12" name="CuadroTexto 11"/>
          <p:cNvSpPr txBox="1"/>
          <p:nvPr/>
        </p:nvSpPr>
        <p:spPr>
          <a:xfrm>
            <a:off x="386538" y="3085970"/>
            <a:ext cx="1661032" cy="1569660"/>
          </a:xfrm>
          <a:prstGeom prst="rect">
            <a:avLst/>
          </a:prstGeom>
          <a:noFill/>
        </p:spPr>
        <p:txBody>
          <a:bodyPr wrap="square" rtlCol="0">
            <a:spAutoFit/>
          </a:bodyPr>
          <a:lstStyle/>
          <a:p>
            <a:r>
              <a:rPr lang="es-CO" sz="9600" b="1" dirty="0">
                <a:solidFill>
                  <a:srgbClr val="FF051E"/>
                </a:solidFill>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3426254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Marcador de posición de imagen 16">
            <a:extLst>
              <a:ext uri="{FF2B5EF4-FFF2-40B4-BE49-F238E27FC236}">
                <a16:creationId xmlns:a16="http://schemas.microsoft.com/office/drawing/2014/main" id="{A801E80D-3A4B-0533-228B-E82F9882CA61}"/>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00" r="100"/>
          <a:stretch/>
        </p:blipFill>
        <p:spPr/>
      </p:pic>
      <p:sp>
        <p:nvSpPr>
          <p:cNvPr id="20" name="Marcador de texto 19">
            <a:extLst>
              <a:ext uri="{FF2B5EF4-FFF2-40B4-BE49-F238E27FC236}">
                <a16:creationId xmlns:a16="http://schemas.microsoft.com/office/drawing/2014/main" id="{696EDAD7-8217-71F3-805C-0C1E2F6DF677}"/>
              </a:ext>
            </a:extLst>
          </p:cNvPr>
          <p:cNvSpPr>
            <a:spLocks noGrp="1"/>
          </p:cNvSpPr>
          <p:nvPr>
            <p:ph type="body" sz="quarter" idx="13"/>
          </p:nvPr>
        </p:nvSpPr>
        <p:spPr/>
        <p:txBody>
          <a:bodyPr/>
          <a:lstStyle/>
          <a:p>
            <a:endParaRPr lang="es-CO" dirty="0"/>
          </a:p>
        </p:txBody>
      </p:sp>
    </p:spTree>
    <p:extLst>
      <p:ext uri="{BB962C8B-B14F-4D97-AF65-F5344CB8AC3E}">
        <p14:creationId xmlns:p14="http://schemas.microsoft.com/office/powerpoint/2010/main" val="258364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p:cNvSpPr txBox="1"/>
          <p:nvPr/>
        </p:nvSpPr>
        <p:spPr>
          <a:xfrm>
            <a:off x="2167076" y="3516857"/>
            <a:ext cx="1579278" cy="707886"/>
          </a:xfrm>
          <a:prstGeom prst="rect">
            <a:avLst/>
          </a:prstGeom>
          <a:noFill/>
        </p:spPr>
        <p:txBody>
          <a:bodyPr wrap="none" rtlCol="0">
            <a:spAutoFit/>
          </a:bodyPr>
          <a:lstStyle/>
          <a:p>
            <a:r>
              <a:rPr lang="es-ES" sz="4000" b="1" dirty="0">
                <a:solidFill>
                  <a:srgbClr val="FCF5ED"/>
                </a:solidFill>
                <a:latin typeface="Arial" panose="020B0604020202020204" pitchFamily="34" charset="0"/>
                <a:cs typeface="Arial" panose="020B0604020202020204" pitchFamily="34" charset="0"/>
              </a:rPr>
              <a:t>Título</a:t>
            </a:r>
            <a:endParaRPr lang="es-CO" sz="4000" b="1" dirty="0">
              <a:solidFill>
                <a:srgbClr val="FCF5ED"/>
              </a:solidFill>
              <a:latin typeface="Arial" panose="020B0604020202020204" pitchFamily="34" charset="0"/>
              <a:cs typeface="Arial" panose="020B0604020202020204" pitchFamily="34" charset="0"/>
            </a:endParaRPr>
          </a:p>
        </p:txBody>
      </p:sp>
      <p:sp>
        <p:nvSpPr>
          <p:cNvPr id="13" name="CuadroTexto 12"/>
          <p:cNvSpPr txBox="1"/>
          <p:nvPr/>
        </p:nvSpPr>
        <p:spPr>
          <a:xfrm>
            <a:off x="386538" y="3085970"/>
            <a:ext cx="1661032" cy="1569660"/>
          </a:xfrm>
          <a:prstGeom prst="rect">
            <a:avLst/>
          </a:prstGeom>
          <a:noFill/>
        </p:spPr>
        <p:txBody>
          <a:bodyPr wrap="square" rtlCol="0">
            <a:spAutoFit/>
          </a:bodyPr>
          <a:lstStyle/>
          <a:p>
            <a:r>
              <a:rPr lang="es-CO" sz="9600" b="1" dirty="0">
                <a:solidFill>
                  <a:srgbClr val="FF051E"/>
                </a:solidFill>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3855992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ción de imagen 6">
            <a:extLst>
              <a:ext uri="{FF2B5EF4-FFF2-40B4-BE49-F238E27FC236}">
                <a16:creationId xmlns:a16="http://schemas.microsoft.com/office/drawing/2014/main" id="{6B74BB94-C3AA-206E-605C-9D255365797A}"/>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00" r="100"/>
          <a:stretch>
            <a:fillRect/>
          </a:stretch>
        </p:blipFill>
        <p:spPr/>
      </p:pic>
      <p:sp>
        <p:nvSpPr>
          <p:cNvPr id="5" name="Marcador de texto 4">
            <a:extLst>
              <a:ext uri="{FF2B5EF4-FFF2-40B4-BE49-F238E27FC236}">
                <a16:creationId xmlns:a16="http://schemas.microsoft.com/office/drawing/2014/main" id="{EF00AFD6-3576-9B3B-52A4-529A15ED488B}"/>
              </a:ext>
            </a:extLst>
          </p:cNvPr>
          <p:cNvSpPr>
            <a:spLocks noGrp="1"/>
          </p:cNvSpPr>
          <p:nvPr>
            <p:ph type="body" sz="quarter" idx="13"/>
          </p:nvPr>
        </p:nvSpPr>
        <p:spPr/>
        <p:txBody>
          <a:bodyPr/>
          <a:lstStyle/>
          <a:p>
            <a:endParaRPr lang="es-CO"/>
          </a:p>
        </p:txBody>
      </p:sp>
    </p:spTree>
    <p:extLst>
      <p:ext uri="{BB962C8B-B14F-4D97-AF65-F5344CB8AC3E}">
        <p14:creationId xmlns:p14="http://schemas.microsoft.com/office/powerpoint/2010/main" val="3430959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p:cNvSpPr txBox="1"/>
          <p:nvPr/>
        </p:nvSpPr>
        <p:spPr>
          <a:xfrm>
            <a:off x="2167076" y="3516857"/>
            <a:ext cx="1579278" cy="707886"/>
          </a:xfrm>
          <a:prstGeom prst="rect">
            <a:avLst/>
          </a:prstGeom>
          <a:noFill/>
        </p:spPr>
        <p:txBody>
          <a:bodyPr wrap="none" rtlCol="0">
            <a:spAutoFit/>
          </a:bodyPr>
          <a:lstStyle/>
          <a:p>
            <a:r>
              <a:rPr lang="es-ES" sz="4000" b="1" dirty="0">
                <a:solidFill>
                  <a:srgbClr val="FCF5ED"/>
                </a:solidFill>
                <a:latin typeface="Arial" panose="020B0604020202020204" pitchFamily="34" charset="0"/>
                <a:cs typeface="Arial" panose="020B0604020202020204" pitchFamily="34" charset="0"/>
              </a:rPr>
              <a:t>Título</a:t>
            </a:r>
            <a:endParaRPr lang="es-CO" sz="4000" b="1" dirty="0">
              <a:solidFill>
                <a:srgbClr val="FCF5ED"/>
              </a:solidFill>
              <a:latin typeface="Arial" panose="020B0604020202020204" pitchFamily="34" charset="0"/>
              <a:cs typeface="Arial" panose="020B0604020202020204" pitchFamily="34" charset="0"/>
            </a:endParaRPr>
          </a:p>
        </p:txBody>
      </p:sp>
      <p:sp>
        <p:nvSpPr>
          <p:cNvPr id="12" name="CuadroTexto 11"/>
          <p:cNvSpPr txBox="1"/>
          <p:nvPr/>
        </p:nvSpPr>
        <p:spPr>
          <a:xfrm>
            <a:off x="386538" y="3085970"/>
            <a:ext cx="1661032" cy="1569660"/>
          </a:xfrm>
          <a:prstGeom prst="rect">
            <a:avLst/>
          </a:prstGeom>
          <a:noFill/>
        </p:spPr>
        <p:txBody>
          <a:bodyPr wrap="square" rtlCol="0">
            <a:spAutoFit/>
          </a:bodyPr>
          <a:lstStyle/>
          <a:p>
            <a:r>
              <a:rPr lang="es-CO" sz="9600" b="1" dirty="0">
                <a:solidFill>
                  <a:srgbClr val="FF051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938211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a:extLst>
              <a:ext uri="{FF2B5EF4-FFF2-40B4-BE49-F238E27FC236}">
                <a16:creationId xmlns:a16="http://schemas.microsoft.com/office/drawing/2014/main" id="{607F5525-02D0-D97C-DB8B-F81C4ACBA1AC}"/>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2660" b="2660"/>
          <a:stretch>
            <a:fillRect/>
          </a:stretch>
        </p:blipFill>
        <p:spPr/>
      </p:pic>
      <p:sp>
        <p:nvSpPr>
          <p:cNvPr id="3" name="Marcador de texto 2">
            <a:extLst>
              <a:ext uri="{FF2B5EF4-FFF2-40B4-BE49-F238E27FC236}">
                <a16:creationId xmlns:a16="http://schemas.microsoft.com/office/drawing/2014/main" id="{3D23C337-23DE-7BDE-51DD-4DF243060A8E}"/>
              </a:ext>
            </a:extLst>
          </p:cNvPr>
          <p:cNvSpPr>
            <a:spLocks noGrp="1"/>
          </p:cNvSpPr>
          <p:nvPr>
            <p:ph type="body" sz="quarter" idx="13"/>
          </p:nvPr>
        </p:nvSpPr>
        <p:spPr/>
        <p:txBody>
          <a:bodyPr/>
          <a:lstStyle/>
          <a:p>
            <a:endParaRPr lang="es-CO" dirty="0"/>
          </a:p>
        </p:txBody>
      </p:sp>
      <p:pic>
        <p:nvPicPr>
          <p:cNvPr id="8" name="Marcador de posición de imagen 7">
            <a:extLst>
              <a:ext uri="{FF2B5EF4-FFF2-40B4-BE49-F238E27FC236}">
                <a16:creationId xmlns:a16="http://schemas.microsoft.com/office/drawing/2014/main" id="{38808122-56B4-23B2-017F-3C63F5CCE2F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2660" b="2660"/>
          <a:stretch>
            <a:fillRect/>
          </a:stretch>
        </p:blipFill>
        <p:spPr/>
      </p:pic>
    </p:spTree>
    <p:extLst>
      <p:ext uri="{BB962C8B-B14F-4D97-AF65-F5344CB8AC3E}">
        <p14:creationId xmlns:p14="http://schemas.microsoft.com/office/powerpoint/2010/main" val="2026175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Marcador de posición de imagen 17">
            <a:extLst>
              <a:ext uri="{FF2B5EF4-FFF2-40B4-BE49-F238E27FC236}">
                <a16:creationId xmlns:a16="http://schemas.microsoft.com/office/drawing/2014/main" id="{66800031-E2AB-91EB-B7E9-02F09B84CFB6}"/>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54" b="54"/>
          <a:stretch>
            <a:fillRect/>
          </a:stretch>
        </p:blipFill>
        <p:spPr/>
      </p:pic>
      <p:sp>
        <p:nvSpPr>
          <p:cNvPr id="10" name="Marcador de texto 9">
            <a:extLst>
              <a:ext uri="{FF2B5EF4-FFF2-40B4-BE49-F238E27FC236}">
                <a16:creationId xmlns:a16="http://schemas.microsoft.com/office/drawing/2014/main" id="{E0FF1010-0040-929B-4FBC-AA7F210E0930}"/>
              </a:ext>
            </a:extLst>
          </p:cNvPr>
          <p:cNvSpPr>
            <a:spLocks noGrp="1"/>
          </p:cNvSpPr>
          <p:nvPr>
            <p:ph type="body" sz="quarter" idx="15"/>
          </p:nvPr>
        </p:nvSpPr>
        <p:spPr/>
        <p:txBody>
          <a:bodyPr/>
          <a:lstStyle/>
          <a:p>
            <a:r>
              <a:rPr lang="es-CO" dirty="0"/>
              <a:t>Título</a:t>
            </a:r>
          </a:p>
        </p:txBody>
      </p:sp>
      <p:sp>
        <p:nvSpPr>
          <p:cNvPr id="14" name="Marcador de texto 13">
            <a:extLst>
              <a:ext uri="{FF2B5EF4-FFF2-40B4-BE49-F238E27FC236}">
                <a16:creationId xmlns:a16="http://schemas.microsoft.com/office/drawing/2014/main" id="{81BCF835-E347-B607-F296-40D0F418A18D}"/>
              </a:ext>
            </a:extLst>
          </p:cNvPr>
          <p:cNvSpPr>
            <a:spLocks noGrp="1"/>
          </p:cNvSpPr>
          <p:nvPr>
            <p:ph type="body" sz="quarter" idx="16"/>
          </p:nvPr>
        </p:nvSpPr>
        <p:spPr/>
        <p:txBody>
          <a:bodyPr/>
          <a:lstStyle/>
          <a:p>
            <a:endParaRPr lang="es-CO"/>
          </a:p>
        </p:txBody>
      </p:sp>
    </p:spTree>
    <p:extLst>
      <p:ext uri="{BB962C8B-B14F-4D97-AF65-F5344CB8AC3E}">
        <p14:creationId xmlns:p14="http://schemas.microsoft.com/office/powerpoint/2010/main" val="3157271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3738184" y="3128380"/>
            <a:ext cx="4894289" cy="1446550"/>
          </a:xfrm>
          <a:prstGeom prst="rect">
            <a:avLst/>
          </a:prstGeom>
          <a:noFill/>
        </p:spPr>
        <p:txBody>
          <a:bodyPr wrap="none" rtlCol="0">
            <a:spAutoFit/>
          </a:bodyPr>
          <a:lstStyle/>
          <a:p>
            <a:r>
              <a:rPr lang="es-ES" sz="6600" b="1" i="1" dirty="0">
                <a:solidFill>
                  <a:srgbClr val="FCF5ED"/>
                </a:solidFill>
                <a:latin typeface="Arial" panose="020B0604020202020204" pitchFamily="34" charset="0"/>
                <a:cs typeface="Arial" panose="020B0604020202020204" pitchFamily="34" charset="0"/>
              </a:rPr>
              <a:t>¡</a:t>
            </a:r>
            <a:r>
              <a:rPr lang="es-ES" sz="8800" b="1" i="1" dirty="0">
                <a:solidFill>
                  <a:srgbClr val="FCF5ED"/>
                </a:solidFill>
                <a:latin typeface="Arial" panose="020B0604020202020204" pitchFamily="34" charset="0"/>
                <a:cs typeface="Arial" panose="020B0604020202020204" pitchFamily="34" charset="0"/>
              </a:rPr>
              <a:t>Gracias</a:t>
            </a:r>
            <a:r>
              <a:rPr lang="es-ES" sz="6600" b="1" i="1" dirty="0">
                <a:solidFill>
                  <a:srgbClr val="FCF5ED"/>
                </a:solidFill>
                <a:latin typeface="Arial" panose="020B0604020202020204" pitchFamily="34" charset="0"/>
                <a:cs typeface="Arial" panose="020B0604020202020204" pitchFamily="34" charset="0"/>
              </a:rPr>
              <a:t>!</a:t>
            </a:r>
            <a:endParaRPr lang="es-CO" sz="6600" b="1" i="1" dirty="0">
              <a:solidFill>
                <a:srgbClr val="FCF5E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31005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TotalTime>
  <Words>211</Words>
  <Application>Microsoft Office PowerPoint</Application>
  <PresentationFormat>Panorámica</PresentationFormat>
  <Paragraphs>19</Paragraphs>
  <Slides>10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vt:i4>
      </vt:variant>
    </vt:vector>
  </HeadingPairs>
  <TitlesOfParts>
    <vt:vector size="14"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Gloria Alicia Torres Arana</dc:creator>
  <cp:lastModifiedBy>Marielly Pino Suarez</cp:lastModifiedBy>
  <cp:revision>17</cp:revision>
  <dcterms:created xsi:type="dcterms:W3CDTF">2026-01-15T23:53:47Z</dcterms:created>
  <dcterms:modified xsi:type="dcterms:W3CDTF">2026-01-26T18:41:41Z</dcterms:modified>
</cp:coreProperties>
</file>