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1303000" cy="20104100"/>
  <p:notesSz cx="11303000" cy="2010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6"/>
    <p:restoredTop sz="94704"/>
  </p:normalViewPr>
  <p:slideViewPr>
    <p:cSldViewPr>
      <p:cViewPr varScale="1">
        <p:scale>
          <a:sx n="37" d="100"/>
          <a:sy n="37" d="100"/>
        </p:scale>
        <p:origin x="3720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48201" y="6232271"/>
            <a:ext cx="9612948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96402" y="11258296"/>
            <a:ext cx="7916545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65467" y="4623943"/>
            <a:ext cx="4919567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24315" y="4623943"/>
            <a:ext cx="4919567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418"/>
            <a:ext cx="11308715" cy="20102195"/>
          </a:xfrm>
          <a:custGeom>
            <a:avLst/>
            <a:gdLst/>
            <a:ahLst/>
            <a:cxnLst/>
            <a:rect l="l" t="t" r="r" b="b"/>
            <a:pathLst>
              <a:path w="11308715" h="20102195">
                <a:moveTo>
                  <a:pt x="11308556" y="0"/>
                </a:moveTo>
                <a:lnTo>
                  <a:pt x="0" y="0"/>
                </a:lnTo>
                <a:lnTo>
                  <a:pt x="0" y="20101681"/>
                </a:lnTo>
                <a:lnTo>
                  <a:pt x="11308556" y="20101681"/>
                </a:lnTo>
                <a:lnTo>
                  <a:pt x="11308556" y="0"/>
                </a:lnTo>
                <a:close/>
              </a:path>
            </a:pathLst>
          </a:custGeom>
          <a:solidFill>
            <a:srgbClr val="FF05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9712" y="4214135"/>
            <a:ext cx="7566025" cy="2680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9975" y="7195161"/>
            <a:ext cx="6715125" cy="4242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rgbClr val="FAF5E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45179" y="18696814"/>
            <a:ext cx="3618992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65467" y="18696814"/>
            <a:ext cx="260115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42732" y="18696814"/>
            <a:ext cx="260115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9712" y="4214135"/>
            <a:ext cx="9103313" cy="26911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Título </a:t>
            </a:r>
            <a:r>
              <a:rPr spc="-10" dirty="0"/>
              <a:t>corto</a:t>
            </a: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b="0" dirty="0">
                <a:latin typeface="Arial"/>
                <a:cs typeface="Arial"/>
              </a:rPr>
              <a:t>se</a:t>
            </a:r>
            <a:r>
              <a:rPr b="0" spc="-2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pueden</a:t>
            </a:r>
            <a:r>
              <a:rPr b="0" spc="-15" dirty="0">
                <a:latin typeface="Arial"/>
                <a:cs typeface="Arial"/>
              </a:rPr>
              <a:t> </a:t>
            </a:r>
            <a:r>
              <a:rPr b="0" spc="-10" dirty="0" err="1">
                <a:latin typeface="Arial"/>
                <a:cs typeface="Arial"/>
              </a:rPr>
              <a:t>combinar</a:t>
            </a:r>
            <a:r>
              <a:rPr b="0" spc="-10" dirty="0">
                <a:latin typeface="Arial"/>
                <a:cs typeface="Arial"/>
              </a:rPr>
              <a:t> </a:t>
            </a:r>
            <a:r>
              <a:rPr b="0" dirty="0" err="1">
                <a:latin typeface="Arial"/>
                <a:cs typeface="Arial"/>
              </a:rPr>
              <a:t>estilos</a:t>
            </a:r>
            <a:r>
              <a:rPr lang="es-CO" b="0" dirty="0">
                <a:latin typeface="Arial"/>
                <a:cs typeface="Arial"/>
              </a:rPr>
              <a:t> regular</a:t>
            </a:r>
            <a:r>
              <a:rPr b="0" spc="-5" dirty="0">
                <a:latin typeface="Arial"/>
                <a:cs typeface="Arial"/>
              </a:rPr>
              <a:t> </a:t>
            </a:r>
            <a:r>
              <a:rPr lang="es-CO" dirty="0"/>
              <a:t>y negrita</a:t>
            </a:r>
            <a:endParaRPr spc="-1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119975" y="7195161"/>
            <a:ext cx="6715125" cy="372986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Texto</a:t>
            </a:r>
            <a:r>
              <a:rPr spc="-210" dirty="0"/>
              <a:t> </a:t>
            </a:r>
            <a:r>
              <a:rPr spc="-10" dirty="0"/>
              <a:t>complemento:</a:t>
            </a:r>
          </a:p>
          <a:p>
            <a:pPr marL="12700" marR="5080">
              <a:lnSpc>
                <a:spcPct val="100200"/>
              </a:lnSpc>
              <a:spcBef>
                <a:spcPts val="5"/>
              </a:spcBef>
            </a:pPr>
            <a:r>
              <a:rPr lang="pt-BR" b="0" dirty="0">
                <a:latin typeface="Arial"/>
                <a:cs typeface="Arial"/>
              </a:rPr>
              <a:t>Texto, texto, texto, texto, texto, texto, texto, texto, texto, texto, texto, texto, texto, texto, texto, texto, texto, texto, texto, texto, texto, texto, texto, texto, texto, texto, texto, texto.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" y="2411"/>
            <a:ext cx="11311255" cy="3844925"/>
            <a:chOff x="3" y="2411"/>
            <a:chExt cx="11311255" cy="3844925"/>
          </a:xfrm>
        </p:grpSpPr>
        <p:sp>
          <p:nvSpPr>
            <p:cNvPr id="5" name="object 5"/>
            <p:cNvSpPr/>
            <p:nvPr/>
          </p:nvSpPr>
          <p:spPr>
            <a:xfrm>
              <a:off x="3" y="2411"/>
              <a:ext cx="11311255" cy="3844925"/>
            </a:xfrm>
            <a:custGeom>
              <a:avLst/>
              <a:gdLst/>
              <a:ahLst/>
              <a:cxnLst/>
              <a:rect l="l" t="t" r="r" b="b"/>
              <a:pathLst>
                <a:path w="11311255" h="3844925">
                  <a:moveTo>
                    <a:pt x="11310912" y="0"/>
                  </a:moveTo>
                  <a:lnTo>
                    <a:pt x="0" y="0"/>
                  </a:lnTo>
                  <a:lnTo>
                    <a:pt x="0" y="3844458"/>
                  </a:lnTo>
                  <a:lnTo>
                    <a:pt x="10682659" y="3844458"/>
                  </a:lnTo>
                  <a:lnTo>
                    <a:pt x="10731756" y="3842568"/>
                  </a:lnTo>
                  <a:lnTo>
                    <a:pt x="10779820" y="3836991"/>
                  </a:lnTo>
                  <a:lnTo>
                    <a:pt x="10826711" y="3827866"/>
                  </a:lnTo>
                  <a:lnTo>
                    <a:pt x="10872289" y="3815333"/>
                  </a:lnTo>
                  <a:lnTo>
                    <a:pt x="10916415" y="3799532"/>
                  </a:lnTo>
                  <a:lnTo>
                    <a:pt x="10958948" y="3780602"/>
                  </a:lnTo>
                  <a:lnTo>
                    <a:pt x="10999750" y="3758683"/>
                  </a:lnTo>
                  <a:lnTo>
                    <a:pt x="11038680" y="3733915"/>
                  </a:lnTo>
                  <a:lnTo>
                    <a:pt x="11075598" y="3706438"/>
                  </a:lnTo>
                  <a:lnTo>
                    <a:pt x="11110366" y="3676391"/>
                  </a:lnTo>
                  <a:lnTo>
                    <a:pt x="11142844" y="3643913"/>
                  </a:lnTo>
                  <a:lnTo>
                    <a:pt x="11172891" y="3609145"/>
                  </a:lnTo>
                  <a:lnTo>
                    <a:pt x="11200369" y="3572226"/>
                  </a:lnTo>
                  <a:lnTo>
                    <a:pt x="11225136" y="3533296"/>
                  </a:lnTo>
                  <a:lnTo>
                    <a:pt x="11247055" y="3492495"/>
                  </a:lnTo>
                  <a:lnTo>
                    <a:pt x="11265985" y="3449961"/>
                  </a:lnTo>
                  <a:lnTo>
                    <a:pt x="11281786" y="3405836"/>
                  </a:lnTo>
                  <a:lnTo>
                    <a:pt x="11294319" y="3360258"/>
                  </a:lnTo>
                  <a:lnTo>
                    <a:pt x="11303444" y="3313367"/>
                  </a:lnTo>
                  <a:lnTo>
                    <a:pt x="11309021" y="3265303"/>
                  </a:lnTo>
                  <a:lnTo>
                    <a:pt x="11310912" y="3216205"/>
                  </a:lnTo>
                  <a:lnTo>
                    <a:pt x="11310912" y="0"/>
                  </a:lnTo>
                  <a:close/>
                </a:path>
              </a:pathLst>
            </a:custGeom>
            <a:solidFill>
              <a:srgbClr val="8913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4329" y="2413735"/>
              <a:ext cx="2930172" cy="962483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3422712" y="11467549"/>
            <a:ext cx="7886065" cy="8636635"/>
          </a:xfrm>
          <a:custGeom>
            <a:avLst/>
            <a:gdLst/>
            <a:ahLst/>
            <a:cxnLst/>
            <a:rect l="l" t="t" r="r" b="b"/>
            <a:pathLst>
              <a:path w="7886065" h="8636635">
                <a:moveTo>
                  <a:pt x="7885843" y="0"/>
                </a:moveTo>
                <a:lnTo>
                  <a:pt x="3476124" y="0"/>
                </a:lnTo>
                <a:lnTo>
                  <a:pt x="3427803" y="328"/>
                </a:lnTo>
                <a:lnTo>
                  <a:pt x="3379640" y="1313"/>
                </a:lnTo>
                <a:lnTo>
                  <a:pt x="3331640" y="2948"/>
                </a:lnTo>
                <a:lnTo>
                  <a:pt x="3283807" y="5229"/>
                </a:lnTo>
                <a:lnTo>
                  <a:pt x="3236144" y="8154"/>
                </a:lnTo>
                <a:lnTo>
                  <a:pt x="3188657" y="11716"/>
                </a:lnTo>
                <a:lnTo>
                  <a:pt x="3141349" y="15912"/>
                </a:lnTo>
                <a:lnTo>
                  <a:pt x="3094225" y="20738"/>
                </a:lnTo>
                <a:lnTo>
                  <a:pt x="3047289" y="26189"/>
                </a:lnTo>
                <a:lnTo>
                  <a:pt x="3000546" y="32262"/>
                </a:lnTo>
                <a:lnTo>
                  <a:pt x="2953998" y="38951"/>
                </a:lnTo>
                <a:lnTo>
                  <a:pt x="2907652" y="46254"/>
                </a:lnTo>
                <a:lnTo>
                  <a:pt x="2861510" y="54164"/>
                </a:lnTo>
                <a:lnTo>
                  <a:pt x="2815578" y="62679"/>
                </a:lnTo>
                <a:lnTo>
                  <a:pt x="2769859" y="71794"/>
                </a:lnTo>
                <a:lnTo>
                  <a:pt x="2724358" y="81504"/>
                </a:lnTo>
                <a:lnTo>
                  <a:pt x="2679079" y="91806"/>
                </a:lnTo>
                <a:lnTo>
                  <a:pt x="2634026" y="102695"/>
                </a:lnTo>
                <a:lnTo>
                  <a:pt x="2589204" y="114167"/>
                </a:lnTo>
                <a:lnTo>
                  <a:pt x="2544616" y="126218"/>
                </a:lnTo>
                <a:lnTo>
                  <a:pt x="2500267" y="138843"/>
                </a:lnTo>
                <a:lnTo>
                  <a:pt x="2456161" y="152039"/>
                </a:lnTo>
                <a:lnTo>
                  <a:pt x="2412303" y="165800"/>
                </a:lnTo>
                <a:lnTo>
                  <a:pt x="2368697" y="180123"/>
                </a:lnTo>
                <a:lnTo>
                  <a:pt x="2325346" y="195004"/>
                </a:lnTo>
                <a:lnTo>
                  <a:pt x="2282256" y="210438"/>
                </a:lnTo>
                <a:lnTo>
                  <a:pt x="2239430" y="226421"/>
                </a:lnTo>
                <a:lnTo>
                  <a:pt x="2196873" y="242949"/>
                </a:lnTo>
                <a:lnTo>
                  <a:pt x="2154589" y="260017"/>
                </a:lnTo>
                <a:lnTo>
                  <a:pt x="2112582" y="277621"/>
                </a:lnTo>
                <a:lnTo>
                  <a:pt x="2070856" y="295757"/>
                </a:lnTo>
                <a:lnTo>
                  <a:pt x="2029416" y="314421"/>
                </a:lnTo>
                <a:lnTo>
                  <a:pt x="1988266" y="333609"/>
                </a:lnTo>
                <a:lnTo>
                  <a:pt x="1947410" y="353316"/>
                </a:lnTo>
                <a:lnTo>
                  <a:pt x="1906853" y="373538"/>
                </a:lnTo>
                <a:lnTo>
                  <a:pt x="1866598" y="394270"/>
                </a:lnTo>
                <a:lnTo>
                  <a:pt x="1826650" y="415510"/>
                </a:lnTo>
                <a:lnTo>
                  <a:pt x="1787013" y="437251"/>
                </a:lnTo>
                <a:lnTo>
                  <a:pt x="1747692" y="459490"/>
                </a:lnTo>
                <a:lnTo>
                  <a:pt x="1708690" y="482224"/>
                </a:lnTo>
                <a:lnTo>
                  <a:pt x="1670012" y="505446"/>
                </a:lnTo>
                <a:lnTo>
                  <a:pt x="1631663" y="529154"/>
                </a:lnTo>
                <a:lnTo>
                  <a:pt x="1593646" y="553343"/>
                </a:lnTo>
                <a:lnTo>
                  <a:pt x="1555965" y="578009"/>
                </a:lnTo>
                <a:lnTo>
                  <a:pt x="1518625" y="603148"/>
                </a:lnTo>
                <a:lnTo>
                  <a:pt x="1481631" y="628754"/>
                </a:lnTo>
                <a:lnTo>
                  <a:pt x="1444985" y="654825"/>
                </a:lnTo>
                <a:lnTo>
                  <a:pt x="1408694" y="681355"/>
                </a:lnTo>
                <a:lnTo>
                  <a:pt x="1372760" y="708342"/>
                </a:lnTo>
                <a:lnTo>
                  <a:pt x="1337188" y="735779"/>
                </a:lnTo>
                <a:lnTo>
                  <a:pt x="1301983" y="763663"/>
                </a:lnTo>
                <a:lnTo>
                  <a:pt x="1267149" y="791991"/>
                </a:lnTo>
                <a:lnTo>
                  <a:pt x="1232689" y="820756"/>
                </a:lnTo>
                <a:lnTo>
                  <a:pt x="1198608" y="849956"/>
                </a:lnTo>
                <a:lnTo>
                  <a:pt x="1164911" y="879587"/>
                </a:lnTo>
                <a:lnTo>
                  <a:pt x="1131601" y="909643"/>
                </a:lnTo>
                <a:lnTo>
                  <a:pt x="1098683" y="940120"/>
                </a:lnTo>
                <a:lnTo>
                  <a:pt x="1066161" y="971015"/>
                </a:lnTo>
                <a:lnTo>
                  <a:pt x="1034040" y="1002323"/>
                </a:lnTo>
                <a:lnTo>
                  <a:pt x="1002323" y="1034040"/>
                </a:lnTo>
                <a:lnTo>
                  <a:pt x="971015" y="1066161"/>
                </a:lnTo>
                <a:lnTo>
                  <a:pt x="940120" y="1098683"/>
                </a:lnTo>
                <a:lnTo>
                  <a:pt x="909643" y="1131601"/>
                </a:lnTo>
                <a:lnTo>
                  <a:pt x="879587" y="1164911"/>
                </a:lnTo>
                <a:lnTo>
                  <a:pt x="849956" y="1198608"/>
                </a:lnTo>
                <a:lnTo>
                  <a:pt x="820756" y="1232689"/>
                </a:lnTo>
                <a:lnTo>
                  <a:pt x="791991" y="1267149"/>
                </a:lnTo>
                <a:lnTo>
                  <a:pt x="763663" y="1301983"/>
                </a:lnTo>
                <a:lnTo>
                  <a:pt x="735779" y="1337188"/>
                </a:lnTo>
                <a:lnTo>
                  <a:pt x="708342" y="1372760"/>
                </a:lnTo>
                <a:lnTo>
                  <a:pt x="681355" y="1408694"/>
                </a:lnTo>
                <a:lnTo>
                  <a:pt x="654825" y="1444985"/>
                </a:lnTo>
                <a:lnTo>
                  <a:pt x="628754" y="1481631"/>
                </a:lnTo>
                <a:lnTo>
                  <a:pt x="603148" y="1518625"/>
                </a:lnTo>
                <a:lnTo>
                  <a:pt x="578009" y="1555965"/>
                </a:lnTo>
                <a:lnTo>
                  <a:pt x="553343" y="1593646"/>
                </a:lnTo>
                <a:lnTo>
                  <a:pt x="529154" y="1631663"/>
                </a:lnTo>
                <a:lnTo>
                  <a:pt x="505446" y="1670012"/>
                </a:lnTo>
                <a:lnTo>
                  <a:pt x="482224" y="1708690"/>
                </a:lnTo>
                <a:lnTo>
                  <a:pt x="459490" y="1747692"/>
                </a:lnTo>
                <a:lnTo>
                  <a:pt x="437251" y="1787013"/>
                </a:lnTo>
                <a:lnTo>
                  <a:pt x="415510" y="1826650"/>
                </a:lnTo>
                <a:lnTo>
                  <a:pt x="394270" y="1866598"/>
                </a:lnTo>
                <a:lnTo>
                  <a:pt x="373538" y="1906853"/>
                </a:lnTo>
                <a:lnTo>
                  <a:pt x="353316" y="1947410"/>
                </a:lnTo>
                <a:lnTo>
                  <a:pt x="333609" y="1988266"/>
                </a:lnTo>
                <a:lnTo>
                  <a:pt x="314421" y="2029416"/>
                </a:lnTo>
                <a:lnTo>
                  <a:pt x="295757" y="2070856"/>
                </a:lnTo>
                <a:lnTo>
                  <a:pt x="277621" y="2112582"/>
                </a:lnTo>
                <a:lnTo>
                  <a:pt x="260017" y="2154589"/>
                </a:lnTo>
                <a:lnTo>
                  <a:pt x="242949" y="2196873"/>
                </a:lnTo>
                <a:lnTo>
                  <a:pt x="226421" y="2239430"/>
                </a:lnTo>
                <a:lnTo>
                  <a:pt x="210438" y="2282256"/>
                </a:lnTo>
                <a:lnTo>
                  <a:pt x="195004" y="2325346"/>
                </a:lnTo>
                <a:lnTo>
                  <a:pt x="180123" y="2368697"/>
                </a:lnTo>
                <a:lnTo>
                  <a:pt x="165800" y="2412303"/>
                </a:lnTo>
                <a:lnTo>
                  <a:pt x="152039" y="2456161"/>
                </a:lnTo>
                <a:lnTo>
                  <a:pt x="138843" y="2500267"/>
                </a:lnTo>
                <a:lnTo>
                  <a:pt x="126218" y="2544616"/>
                </a:lnTo>
                <a:lnTo>
                  <a:pt x="114167" y="2589204"/>
                </a:lnTo>
                <a:lnTo>
                  <a:pt x="102695" y="2634026"/>
                </a:lnTo>
                <a:lnTo>
                  <a:pt x="91806" y="2679079"/>
                </a:lnTo>
                <a:lnTo>
                  <a:pt x="81504" y="2724358"/>
                </a:lnTo>
                <a:lnTo>
                  <a:pt x="71794" y="2769859"/>
                </a:lnTo>
                <a:lnTo>
                  <a:pt x="62679" y="2815578"/>
                </a:lnTo>
                <a:lnTo>
                  <a:pt x="54164" y="2861510"/>
                </a:lnTo>
                <a:lnTo>
                  <a:pt x="46254" y="2907652"/>
                </a:lnTo>
                <a:lnTo>
                  <a:pt x="38951" y="2953998"/>
                </a:lnTo>
                <a:lnTo>
                  <a:pt x="32262" y="3000546"/>
                </a:lnTo>
                <a:lnTo>
                  <a:pt x="26189" y="3047289"/>
                </a:lnTo>
                <a:lnTo>
                  <a:pt x="20738" y="3094225"/>
                </a:lnTo>
                <a:lnTo>
                  <a:pt x="15912" y="3141349"/>
                </a:lnTo>
                <a:lnTo>
                  <a:pt x="11716" y="3188657"/>
                </a:lnTo>
                <a:lnTo>
                  <a:pt x="8154" y="3236144"/>
                </a:lnTo>
                <a:lnTo>
                  <a:pt x="5229" y="3283807"/>
                </a:lnTo>
                <a:lnTo>
                  <a:pt x="2948" y="3331640"/>
                </a:lnTo>
                <a:lnTo>
                  <a:pt x="1313" y="3379640"/>
                </a:lnTo>
                <a:lnTo>
                  <a:pt x="328" y="3427803"/>
                </a:lnTo>
                <a:lnTo>
                  <a:pt x="0" y="3476124"/>
                </a:lnTo>
                <a:lnTo>
                  <a:pt x="0" y="8636553"/>
                </a:lnTo>
                <a:lnTo>
                  <a:pt x="7885843" y="8636553"/>
                </a:lnTo>
                <a:lnTo>
                  <a:pt x="7885843" y="0"/>
                </a:lnTo>
                <a:close/>
              </a:path>
            </a:pathLst>
          </a:custGeom>
          <a:solidFill>
            <a:srgbClr val="FAF5E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1127" y="10334263"/>
            <a:ext cx="5977428" cy="9769837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112595" y="13526930"/>
            <a:ext cx="5343525" cy="549910"/>
          </a:xfrm>
          <a:custGeom>
            <a:avLst/>
            <a:gdLst/>
            <a:ahLst/>
            <a:cxnLst/>
            <a:rect l="l" t="t" r="r" b="b"/>
            <a:pathLst>
              <a:path w="5343525" h="549909">
                <a:moveTo>
                  <a:pt x="5212752" y="0"/>
                </a:moveTo>
                <a:lnTo>
                  <a:pt x="130676" y="0"/>
                </a:lnTo>
                <a:lnTo>
                  <a:pt x="79809" y="10269"/>
                </a:lnTo>
                <a:lnTo>
                  <a:pt x="38272" y="38276"/>
                </a:lnTo>
                <a:lnTo>
                  <a:pt x="10268" y="79813"/>
                </a:lnTo>
                <a:lnTo>
                  <a:pt x="0" y="130676"/>
                </a:lnTo>
                <a:lnTo>
                  <a:pt x="0" y="418950"/>
                </a:lnTo>
                <a:lnTo>
                  <a:pt x="10268" y="469817"/>
                </a:lnTo>
                <a:lnTo>
                  <a:pt x="38272" y="511354"/>
                </a:lnTo>
                <a:lnTo>
                  <a:pt x="79809" y="539358"/>
                </a:lnTo>
                <a:lnTo>
                  <a:pt x="130676" y="549627"/>
                </a:lnTo>
                <a:lnTo>
                  <a:pt x="5212752" y="549627"/>
                </a:lnTo>
                <a:lnTo>
                  <a:pt x="5263615" y="539358"/>
                </a:lnTo>
                <a:lnTo>
                  <a:pt x="5305152" y="511354"/>
                </a:lnTo>
                <a:lnTo>
                  <a:pt x="5333158" y="469817"/>
                </a:lnTo>
                <a:lnTo>
                  <a:pt x="5343428" y="418950"/>
                </a:lnTo>
                <a:lnTo>
                  <a:pt x="5343428" y="130676"/>
                </a:lnTo>
                <a:lnTo>
                  <a:pt x="5333158" y="79813"/>
                </a:lnTo>
                <a:lnTo>
                  <a:pt x="5305152" y="38276"/>
                </a:lnTo>
                <a:lnTo>
                  <a:pt x="5263615" y="10269"/>
                </a:lnTo>
                <a:lnTo>
                  <a:pt x="5212752" y="0"/>
                </a:lnTo>
                <a:close/>
              </a:path>
            </a:pathLst>
          </a:custGeom>
          <a:solidFill>
            <a:srgbClr val="89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5110" y="13656953"/>
            <a:ext cx="286483" cy="288996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112595" y="14335455"/>
            <a:ext cx="5343525" cy="549910"/>
          </a:xfrm>
          <a:custGeom>
            <a:avLst/>
            <a:gdLst/>
            <a:ahLst/>
            <a:cxnLst/>
            <a:rect l="l" t="t" r="r" b="b"/>
            <a:pathLst>
              <a:path w="5343525" h="549909">
                <a:moveTo>
                  <a:pt x="5212752" y="0"/>
                </a:moveTo>
                <a:lnTo>
                  <a:pt x="130676" y="0"/>
                </a:lnTo>
                <a:lnTo>
                  <a:pt x="79809" y="10269"/>
                </a:lnTo>
                <a:lnTo>
                  <a:pt x="38272" y="38276"/>
                </a:lnTo>
                <a:lnTo>
                  <a:pt x="10268" y="79813"/>
                </a:lnTo>
                <a:lnTo>
                  <a:pt x="0" y="130676"/>
                </a:lnTo>
                <a:lnTo>
                  <a:pt x="0" y="418950"/>
                </a:lnTo>
                <a:lnTo>
                  <a:pt x="10268" y="469817"/>
                </a:lnTo>
                <a:lnTo>
                  <a:pt x="38272" y="511354"/>
                </a:lnTo>
                <a:lnTo>
                  <a:pt x="79809" y="539358"/>
                </a:lnTo>
                <a:lnTo>
                  <a:pt x="130676" y="549627"/>
                </a:lnTo>
                <a:lnTo>
                  <a:pt x="5212752" y="549627"/>
                </a:lnTo>
                <a:lnTo>
                  <a:pt x="5263615" y="539358"/>
                </a:lnTo>
                <a:lnTo>
                  <a:pt x="5305152" y="511354"/>
                </a:lnTo>
                <a:lnTo>
                  <a:pt x="5333158" y="469817"/>
                </a:lnTo>
                <a:lnTo>
                  <a:pt x="5343428" y="418950"/>
                </a:lnTo>
                <a:lnTo>
                  <a:pt x="5343428" y="130676"/>
                </a:lnTo>
                <a:lnTo>
                  <a:pt x="5333158" y="79813"/>
                </a:lnTo>
                <a:lnTo>
                  <a:pt x="5305152" y="38276"/>
                </a:lnTo>
                <a:lnTo>
                  <a:pt x="5263615" y="10269"/>
                </a:lnTo>
                <a:lnTo>
                  <a:pt x="5212752" y="0"/>
                </a:lnTo>
                <a:close/>
              </a:path>
            </a:pathLst>
          </a:custGeom>
          <a:solidFill>
            <a:srgbClr val="89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3013" y="14491276"/>
            <a:ext cx="115590" cy="276429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1112595" y="12728158"/>
            <a:ext cx="5343525" cy="549910"/>
          </a:xfrm>
          <a:custGeom>
            <a:avLst/>
            <a:gdLst/>
            <a:ahLst/>
            <a:cxnLst/>
            <a:rect l="l" t="t" r="r" b="b"/>
            <a:pathLst>
              <a:path w="5343525" h="549909">
                <a:moveTo>
                  <a:pt x="5212752" y="0"/>
                </a:moveTo>
                <a:lnTo>
                  <a:pt x="130676" y="0"/>
                </a:lnTo>
                <a:lnTo>
                  <a:pt x="79809" y="10269"/>
                </a:lnTo>
                <a:lnTo>
                  <a:pt x="38272" y="38276"/>
                </a:lnTo>
                <a:lnTo>
                  <a:pt x="10268" y="79813"/>
                </a:lnTo>
                <a:lnTo>
                  <a:pt x="0" y="130676"/>
                </a:lnTo>
                <a:lnTo>
                  <a:pt x="0" y="418950"/>
                </a:lnTo>
                <a:lnTo>
                  <a:pt x="10268" y="469817"/>
                </a:lnTo>
                <a:lnTo>
                  <a:pt x="38272" y="511354"/>
                </a:lnTo>
                <a:lnTo>
                  <a:pt x="79809" y="539358"/>
                </a:lnTo>
                <a:lnTo>
                  <a:pt x="130676" y="549627"/>
                </a:lnTo>
                <a:lnTo>
                  <a:pt x="5212752" y="549627"/>
                </a:lnTo>
                <a:lnTo>
                  <a:pt x="5263615" y="539358"/>
                </a:lnTo>
                <a:lnTo>
                  <a:pt x="5305152" y="511354"/>
                </a:lnTo>
                <a:lnTo>
                  <a:pt x="5333158" y="469817"/>
                </a:lnTo>
                <a:lnTo>
                  <a:pt x="5343428" y="418950"/>
                </a:lnTo>
                <a:lnTo>
                  <a:pt x="5343428" y="130676"/>
                </a:lnTo>
                <a:lnTo>
                  <a:pt x="5333158" y="79813"/>
                </a:lnTo>
                <a:lnTo>
                  <a:pt x="5305152" y="38276"/>
                </a:lnTo>
                <a:lnTo>
                  <a:pt x="5263615" y="10269"/>
                </a:lnTo>
                <a:lnTo>
                  <a:pt x="5212752" y="0"/>
                </a:lnTo>
                <a:close/>
              </a:path>
            </a:pathLst>
          </a:custGeom>
          <a:solidFill>
            <a:srgbClr val="89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95110" y="12860328"/>
            <a:ext cx="278944" cy="27894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669297" y="12806418"/>
            <a:ext cx="4657725" cy="3904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Fecha:</a:t>
            </a:r>
            <a:r>
              <a:rPr sz="245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lang="es-CO" sz="2450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245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5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FFFFFF"/>
                </a:solidFill>
                <a:latin typeface="Arial"/>
                <a:cs typeface="Arial"/>
              </a:rPr>
              <a:t>noviembre</a:t>
            </a:r>
            <a:r>
              <a:rPr sz="245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5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spc="-20" dirty="0">
                <a:solidFill>
                  <a:srgbClr val="FFFFFF"/>
                </a:solidFill>
                <a:latin typeface="Arial"/>
                <a:cs typeface="Arial"/>
              </a:rPr>
              <a:t>202</a:t>
            </a:r>
            <a:r>
              <a:rPr lang="es-CO" sz="2450" spc="-2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22" name="object 16">
            <a:extLst>
              <a:ext uri="{FF2B5EF4-FFF2-40B4-BE49-F238E27FC236}">
                <a16:creationId xmlns:a16="http://schemas.microsoft.com/office/drawing/2014/main" id="{D02163BA-72A0-A0C7-E95F-E80CFFF3BE9B}"/>
              </a:ext>
            </a:extLst>
          </p:cNvPr>
          <p:cNvSpPr txBox="1"/>
          <p:nvPr/>
        </p:nvSpPr>
        <p:spPr>
          <a:xfrm>
            <a:off x="1669297" y="13588382"/>
            <a:ext cx="4657725" cy="3904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Hora:</a:t>
            </a:r>
            <a:r>
              <a:rPr sz="24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FFFFFF"/>
                </a:solidFill>
                <a:latin typeface="Arial"/>
                <a:cs typeface="Arial"/>
              </a:rPr>
              <a:t>4:00</a:t>
            </a:r>
            <a:r>
              <a:rPr sz="245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spc="-20" dirty="0">
                <a:solidFill>
                  <a:srgbClr val="FFFFFF"/>
                </a:solidFill>
                <a:latin typeface="Arial"/>
                <a:cs typeface="Arial"/>
              </a:rPr>
              <a:t>p.m.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23" name="object 16">
            <a:extLst>
              <a:ext uri="{FF2B5EF4-FFF2-40B4-BE49-F238E27FC236}">
                <a16:creationId xmlns:a16="http://schemas.microsoft.com/office/drawing/2014/main" id="{170B2D00-F910-E04E-BDA8-723716213144}"/>
              </a:ext>
            </a:extLst>
          </p:cNvPr>
          <p:cNvSpPr txBox="1"/>
          <p:nvPr/>
        </p:nvSpPr>
        <p:spPr>
          <a:xfrm>
            <a:off x="1669297" y="14415164"/>
            <a:ext cx="4657725" cy="3904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50" b="1" dirty="0">
                <a:solidFill>
                  <a:srgbClr val="FFFFFF"/>
                </a:solidFill>
                <a:latin typeface="Arial"/>
                <a:cs typeface="Arial"/>
              </a:rPr>
              <a:t>Lugar:</a:t>
            </a:r>
            <a:r>
              <a:rPr sz="24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FFFFFF"/>
                </a:solidFill>
                <a:latin typeface="Arial"/>
                <a:cs typeface="Arial"/>
              </a:rPr>
              <a:t>auditorio</a:t>
            </a:r>
            <a:r>
              <a:rPr sz="245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spc="-10" dirty="0">
                <a:solidFill>
                  <a:srgbClr val="FFFFFF"/>
                </a:solidFill>
                <a:latin typeface="Arial"/>
                <a:cs typeface="Arial"/>
              </a:rPr>
              <a:t>Xepia</a:t>
            </a:r>
            <a:endParaRPr sz="24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88</Words>
  <Application>Microsoft Office PowerPoint</Application>
  <PresentationFormat>Personalizado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Título corto se pueden combinar estilos regular y negrita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recursos plantillas pptx copia</dc:title>
  <cp:lastModifiedBy>Marielly Pino Suarez</cp:lastModifiedBy>
  <cp:revision>4</cp:revision>
  <dcterms:created xsi:type="dcterms:W3CDTF">2025-04-02T15:05:42Z</dcterms:created>
  <dcterms:modified xsi:type="dcterms:W3CDTF">2026-01-26T18:36:53Z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2025-04-02T00:00:00Z</vt:filetime>
  </property>
  <property fmtid="{D5CDD505-2E9C-101B-9397-08002B2CF9AE}" pid="3" name="Creator">
    <vt:lpwstr>Adobe Illustrator 29.4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2025-04-02T00:00:00Z</vt:filetime>
  </property>
  <property fmtid="{D5CDD505-2E9C-101B-9397-08002B2CF9AE}" pid="6" name="Producer">
    <vt:lpwstr>Adobe PDF library 17.00</vt:lpwstr>
  </property>
</Properties>
</file>