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13716000" cy="243824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00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46"/>
    <p:restoredTop sz="94637"/>
  </p:normalViewPr>
  <p:slideViewPr>
    <p:cSldViewPr snapToGrid="0">
      <p:cViewPr varScale="1">
        <p:scale>
          <a:sx n="31" d="100"/>
          <a:sy n="31" d="100"/>
        </p:scale>
        <p:origin x="38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3990364"/>
            <a:ext cx="11658600" cy="8488692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12806412"/>
            <a:ext cx="10287000" cy="5886771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0C7B-DEC2-C444-87EA-69B91C922C29}" type="datetimeFigureOut">
              <a:rPr lang="es-CO" smtClean="0"/>
              <a:t>26/01/2026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A2C0E-3789-5545-A4E3-D530D9505C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78809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0C7B-DEC2-C444-87EA-69B91C922C29}" type="datetimeFigureOut">
              <a:rPr lang="es-CO" smtClean="0"/>
              <a:t>26/01/2026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A2C0E-3789-5545-A4E3-D530D9505C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22129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6078678"/>
            <a:ext cx="11830050" cy="10142405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6317034"/>
            <a:ext cx="11830050" cy="533365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0C7B-DEC2-C444-87EA-69B91C922C29}" type="datetimeFigureOut">
              <a:rPr lang="es-CO" smtClean="0"/>
              <a:t>26/01/2026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A2C0E-3789-5545-A4E3-D530D9505C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74216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6490689"/>
            <a:ext cx="5829300" cy="15470417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6490689"/>
            <a:ext cx="5829300" cy="15470417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0C7B-DEC2-C444-87EA-69B91C922C29}" type="datetimeFigureOut">
              <a:rPr lang="es-CO" smtClean="0"/>
              <a:t>26/01/2026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A2C0E-3789-5545-A4E3-D530D9505C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40534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298143"/>
            <a:ext cx="11830050" cy="4712806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5977080"/>
            <a:ext cx="5802510" cy="292927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8906353"/>
            <a:ext cx="5802510" cy="13099905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5977080"/>
            <a:ext cx="5831087" cy="292927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8906353"/>
            <a:ext cx="5831087" cy="13099905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0C7B-DEC2-C444-87EA-69B91C922C29}" type="datetimeFigureOut">
              <a:rPr lang="es-CO" smtClean="0"/>
              <a:t>26/01/2026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A2C0E-3789-5545-A4E3-D530D9505C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51524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0C7B-DEC2-C444-87EA-69B91C922C29}" type="datetimeFigureOut">
              <a:rPr lang="es-CO" smtClean="0"/>
              <a:t>26/01/2026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A2C0E-3789-5545-A4E3-D530D9505C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57244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0C7B-DEC2-C444-87EA-69B91C922C29}" type="datetimeFigureOut">
              <a:rPr lang="es-CO" smtClean="0"/>
              <a:t>26/01/2026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A2C0E-3789-5545-A4E3-D530D9505C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60661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625494"/>
            <a:ext cx="4423767" cy="568923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3510621"/>
            <a:ext cx="6943725" cy="17327317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7314724"/>
            <a:ext cx="4423767" cy="13551431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0C7B-DEC2-C444-87EA-69B91C922C29}" type="datetimeFigureOut">
              <a:rPr lang="es-CO" smtClean="0"/>
              <a:t>26/01/2026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A2C0E-3789-5545-A4E3-D530D9505C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09886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625494"/>
            <a:ext cx="4423767" cy="568923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3510621"/>
            <a:ext cx="6943725" cy="17327317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7314724"/>
            <a:ext cx="4423767" cy="13551431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0C7B-DEC2-C444-87EA-69B91C922C29}" type="datetimeFigureOut">
              <a:rPr lang="es-CO" smtClean="0"/>
              <a:t>26/01/2026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A2C0E-3789-5545-A4E3-D530D9505C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74712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0C7B-DEC2-C444-87EA-69B91C922C29}" type="datetimeFigureOut">
              <a:rPr lang="es-CO" smtClean="0"/>
              <a:t>26/01/2026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A2C0E-3789-5545-A4E3-D530D9505C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30015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1298138"/>
            <a:ext cx="2957513" cy="2066296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1298138"/>
            <a:ext cx="8701088" cy="2066296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0C7B-DEC2-C444-87EA-69B91C922C29}" type="datetimeFigureOut">
              <a:rPr lang="es-CO" smtClean="0"/>
              <a:t>26/01/2026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A2C0E-3789-5545-A4E3-D530D9505C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58461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1298143"/>
            <a:ext cx="11830050" cy="47128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6490689"/>
            <a:ext cx="11830050" cy="15470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22598890"/>
            <a:ext cx="3086100" cy="12981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90C7B-DEC2-C444-87EA-69B91C922C29}" type="datetimeFigureOut">
              <a:rPr lang="es-CO" smtClean="0"/>
              <a:t>26/01/2026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22598890"/>
            <a:ext cx="4629150" cy="12981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22598890"/>
            <a:ext cx="3086100" cy="12981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A2C0E-3789-5545-A4E3-D530D9505C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13206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A3EA39-BA05-FF92-4CE9-8CB0E78084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2656432"/>
            <a:ext cx="10287000" cy="1680886"/>
          </a:xfrm>
        </p:spPr>
        <p:txBody>
          <a:bodyPr>
            <a:normAutofit/>
          </a:bodyPr>
          <a:lstStyle/>
          <a:p>
            <a:r>
              <a:rPr lang="es-CO" b="1" dirty="0">
                <a:solidFill>
                  <a:srgbClr val="84002A"/>
                </a:solidFill>
                <a:latin typeface="DM Sans 14pt" pitchFamily="2" charset="77"/>
              </a:rPr>
              <a:t>Agrega tu 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0CE7B79-9E35-738B-EEE8-547D6D16CC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8414" y="4412307"/>
            <a:ext cx="9699171" cy="2462250"/>
          </a:xfrm>
        </p:spPr>
        <p:txBody>
          <a:bodyPr>
            <a:normAutofit/>
          </a:bodyPr>
          <a:lstStyle/>
          <a:p>
            <a:pPr algn="l"/>
            <a:r>
              <a:rPr lang="es-CO" dirty="0">
                <a:latin typeface="DM Sans 14pt Medium" pitchFamily="2" charset="77"/>
              </a:rPr>
              <a:t>Texto, texto, texto, texto, texto, texto, texto, texto, texto, texto, texto, texto, texto, texto, texto, texto, texto, texto, texto, texto, texto, texto, texto, texto, texto, texto, texto, texto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BE8B11D7-9BD6-34D9-E703-EBD6684FD577}"/>
              </a:ext>
            </a:extLst>
          </p:cNvPr>
          <p:cNvSpPr txBox="1">
            <a:spLocks/>
          </p:cNvSpPr>
          <p:nvPr/>
        </p:nvSpPr>
        <p:spPr>
          <a:xfrm>
            <a:off x="6312045" y="20016054"/>
            <a:ext cx="3154073" cy="7873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s-CO" b="1" dirty="0">
                <a:latin typeface="DM Sans 14pt Black" pitchFamily="2" charset="77"/>
              </a:rPr>
              <a:t>Hora: </a:t>
            </a:r>
            <a:r>
              <a:rPr lang="es-CO" b="1" dirty="0">
                <a:latin typeface="DM Sans 14pt SemiBold" pitchFamily="2" charset="77"/>
              </a:rPr>
              <a:t>4:00 </a:t>
            </a:r>
            <a:r>
              <a:rPr lang="es-CO" b="1" dirty="0" err="1">
                <a:latin typeface="DM Sans 14pt SemiBold" pitchFamily="2" charset="77"/>
              </a:rPr>
              <a:t>p.m</a:t>
            </a:r>
            <a:endParaRPr lang="es-CO" b="1" dirty="0">
              <a:latin typeface="DM Sans 14pt SemiBold" pitchFamily="2" charset="77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8034A8B-F6C0-93AC-C07B-DF4301D63E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1173" y="8481288"/>
            <a:ext cx="13716000" cy="8039695"/>
          </a:xfrm>
          <a:prstGeom prst="rect">
            <a:avLst/>
          </a:prstGeom>
        </p:spPr>
      </p:pic>
      <p:sp>
        <p:nvSpPr>
          <p:cNvPr id="11" name="Subtítulo 2">
            <a:extLst>
              <a:ext uri="{FF2B5EF4-FFF2-40B4-BE49-F238E27FC236}">
                <a16:creationId xmlns:a16="http://schemas.microsoft.com/office/drawing/2014/main" id="{9A71464F-4EAC-2393-F17C-B8769D915A97}"/>
              </a:ext>
            </a:extLst>
          </p:cNvPr>
          <p:cNvSpPr txBox="1">
            <a:spLocks/>
          </p:cNvSpPr>
          <p:nvPr/>
        </p:nvSpPr>
        <p:spPr>
          <a:xfrm>
            <a:off x="6283841" y="19182741"/>
            <a:ext cx="6360104" cy="7873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s-CO" b="1" dirty="0">
                <a:latin typeface="DM Sans 14pt Black" pitchFamily="2" charset="77"/>
              </a:rPr>
              <a:t>Fecha: </a:t>
            </a:r>
            <a:r>
              <a:rPr lang="es-CO" b="1" dirty="0">
                <a:latin typeface="DM Sans 14pt SemiBold" pitchFamily="2" charset="77"/>
              </a:rPr>
              <a:t>30 de noviembre de 2026</a:t>
            </a: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6B9E98BA-06D2-F4DB-D4F7-CE1F6925F698}"/>
              </a:ext>
            </a:extLst>
          </p:cNvPr>
          <p:cNvSpPr txBox="1">
            <a:spLocks/>
          </p:cNvSpPr>
          <p:nvPr/>
        </p:nvSpPr>
        <p:spPr>
          <a:xfrm>
            <a:off x="6283841" y="20874312"/>
            <a:ext cx="4558330" cy="8200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s-CO" b="1" dirty="0">
                <a:latin typeface="DM Sans 14pt Black" pitchFamily="2" charset="77"/>
              </a:rPr>
              <a:t>Lugar: </a:t>
            </a:r>
            <a:r>
              <a:rPr lang="es-CO" b="1" dirty="0">
                <a:latin typeface="DM Sans 14pt SemiBold" pitchFamily="2" charset="77"/>
              </a:rPr>
              <a:t>auditorio </a:t>
            </a:r>
            <a:r>
              <a:rPr lang="es-CO" b="1" dirty="0" err="1">
                <a:latin typeface="DM Sans 14pt SemiBold" pitchFamily="2" charset="77"/>
              </a:rPr>
              <a:t>Xepia</a:t>
            </a:r>
            <a:endParaRPr lang="es-CO" b="1" dirty="0">
              <a:latin typeface="DM Sans 14pt SemiBold" pitchFamily="2" charset="77"/>
            </a:endParaRPr>
          </a:p>
        </p:txBody>
      </p:sp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A05E2629-2BD9-8821-F199-B6C720D08D0D}"/>
              </a:ext>
            </a:extLst>
          </p:cNvPr>
          <p:cNvSpPr/>
          <p:nvPr/>
        </p:nvSpPr>
        <p:spPr>
          <a:xfrm>
            <a:off x="5756564" y="18888651"/>
            <a:ext cx="7419109" cy="2930221"/>
          </a:xfrm>
          <a:prstGeom prst="roundRect">
            <a:avLst/>
          </a:prstGeom>
          <a:noFill/>
          <a:ln w="28575">
            <a:solidFill>
              <a:srgbClr val="8400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n>
                <a:solidFill>
                  <a:srgbClr val="84002A"/>
                </a:solidFill>
              </a:ln>
              <a:solidFill>
                <a:srgbClr val="84002A"/>
              </a:solidFill>
            </a:endParaRPr>
          </a:p>
        </p:txBody>
      </p:sp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A9EDF2B7-5840-C6D4-C68D-89E8C87D9D3B}"/>
              </a:ext>
            </a:extLst>
          </p:cNvPr>
          <p:cNvSpPr/>
          <p:nvPr/>
        </p:nvSpPr>
        <p:spPr>
          <a:xfrm>
            <a:off x="4301837" y="17938726"/>
            <a:ext cx="9414163" cy="45719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578166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85</TotalTime>
  <Words>75</Words>
  <Application>Microsoft Office PowerPoint</Application>
  <PresentationFormat>Personalizado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DM Sans 14pt</vt:lpstr>
      <vt:lpstr>DM Sans 14pt Black</vt:lpstr>
      <vt:lpstr>DM Sans 14pt Medium</vt:lpstr>
      <vt:lpstr>DM Sans 14pt SemiBold</vt:lpstr>
      <vt:lpstr>Tema de Office</vt:lpstr>
      <vt:lpstr>Agrega tu título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Agrega tu título</dc:title>
  <dc:creator>Microsoft Office User</dc:creator>
  <cp:lastModifiedBy>Marielly Pino Suarez</cp:lastModifiedBy>
  <cp:revision>5</cp:revision>
  <dcterms:created xsi:type="dcterms:W3CDTF">2025-03-26T20:07:27Z</dcterms:created>
  <dcterms:modified xsi:type="dcterms:W3CDTF">2026-01-26T18:37:22Z</dcterms:modified>
</cp:coreProperties>
</file>